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media/image1.jpeg" ContentType="image/jpeg"/>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media/image2.jpeg" ContentType="image/jpe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media/image3.jpeg" ContentType="image/jpeg"/>
  <Override PartName="/ppt/notesSlides/notesSlide16.xml" ContentType="application/vnd.openxmlformats-officedocument.presentationml.notesSlide+xml"/>
  <Override PartName="/ppt/notesSlides/notesSlide17.xml" ContentType="application/vnd.openxmlformats-officedocument.presentationml.notesSlide+xml"/>
  <Override PartName="/ppt/media/image4.jpeg" ContentType="image/jpeg"/>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media/image5.jpeg" ContentType="image/jpeg"/>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304" r:id="rId56"/>
    <p:sldId id="305" r:id="rId57"/>
    <p:sldId id="306" r:id="rId58"/>
    <p:sldId id="307" r:id="rId59"/>
    <p:sldId id="308" r:id="rId60"/>
    <p:sldId id="309" r:id="rId61"/>
    <p:sldId id="310" r:id="rId62"/>
    <p:sldId id="311" r:id="rId63"/>
    <p:sldId id="312" r:id="rId64"/>
    <p:sldId id="313" r:id="rId65"/>
    <p:sldId id="314" r:id="rId66"/>
    <p:sldId id="315" r:id="rId67"/>
    <p:sldId id="316" r:id="rId68"/>
    <p:sldId id="317" r:id="rId69"/>
    <p:sldId id="318" r:id="rId70"/>
    <p:sldId id="319" r:id="rId71"/>
    <p:sldId id="320" r:id="rId72"/>
    <p:sldId id="321" r:id="rId73"/>
    <p:sldId id="322" r:id="rId74"/>
    <p:sldId id="323" r:id="rId75"/>
    <p:sldId id="324" r:id="rId76"/>
    <p:sldId id="325" r:id="rId77"/>
    <p:sldId id="326" r:id="rId78"/>
    <p:sldId id="327" r:id="rId79"/>
    <p:sldId id="328" r:id="rId80"/>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2438400" rtl="0" fontAlgn="auto" latinLnBrk="0" hangingPunct="0">
      <a:lnSpc>
        <a:spcPct val="9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Canela Text Regular"/>
        <a:ea typeface="Canela Text Regular"/>
        <a:cs typeface="Canela Text Regular"/>
        <a:sym typeface="Canela Text Regular"/>
      </a:defRPr>
    </a:lvl1pPr>
    <a:lvl2pPr marL="0" marR="0" indent="457200" algn="ctr" defTabSz="2438400" rtl="0" fontAlgn="auto" latinLnBrk="0" hangingPunct="0">
      <a:lnSpc>
        <a:spcPct val="9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Canela Text Regular"/>
        <a:ea typeface="Canela Text Regular"/>
        <a:cs typeface="Canela Text Regular"/>
        <a:sym typeface="Canela Text Regular"/>
      </a:defRPr>
    </a:lvl2pPr>
    <a:lvl3pPr marL="0" marR="0" indent="914400" algn="ctr" defTabSz="2438400" rtl="0" fontAlgn="auto" latinLnBrk="0" hangingPunct="0">
      <a:lnSpc>
        <a:spcPct val="9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Canela Text Regular"/>
        <a:ea typeface="Canela Text Regular"/>
        <a:cs typeface="Canela Text Regular"/>
        <a:sym typeface="Canela Text Regular"/>
      </a:defRPr>
    </a:lvl3pPr>
    <a:lvl4pPr marL="0" marR="0" indent="1371600" algn="ctr" defTabSz="2438400" rtl="0" fontAlgn="auto" latinLnBrk="0" hangingPunct="0">
      <a:lnSpc>
        <a:spcPct val="9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Canela Text Regular"/>
        <a:ea typeface="Canela Text Regular"/>
        <a:cs typeface="Canela Text Regular"/>
        <a:sym typeface="Canela Text Regular"/>
      </a:defRPr>
    </a:lvl4pPr>
    <a:lvl5pPr marL="0" marR="0" indent="1828800" algn="ctr" defTabSz="2438400" rtl="0" fontAlgn="auto" latinLnBrk="0" hangingPunct="0">
      <a:lnSpc>
        <a:spcPct val="9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Canela Text Regular"/>
        <a:ea typeface="Canela Text Regular"/>
        <a:cs typeface="Canela Text Regular"/>
        <a:sym typeface="Canela Text Regular"/>
      </a:defRPr>
    </a:lvl5pPr>
    <a:lvl6pPr marL="0" marR="0" indent="2286000" algn="ctr" defTabSz="2438400" rtl="0" fontAlgn="auto" latinLnBrk="0" hangingPunct="0">
      <a:lnSpc>
        <a:spcPct val="9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Canela Text Regular"/>
        <a:ea typeface="Canela Text Regular"/>
        <a:cs typeface="Canela Text Regular"/>
        <a:sym typeface="Canela Text Regular"/>
      </a:defRPr>
    </a:lvl6pPr>
    <a:lvl7pPr marL="0" marR="0" indent="2743200" algn="ctr" defTabSz="2438400" rtl="0" fontAlgn="auto" latinLnBrk="0" hangingPunct="0">
      <a:lnSpc>
        <a:spcPct val="9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Canela Text Regular"/>
        <a:ea typeface="Canela Text Regular"/>
        <a:cs typeface="Canela Text Regular"/>
        <a:sym typeface="Canela Text Regular"/>
      </a:defRPr>
    </a:lvl7pPr>
    <a:lvl8pPr marL="0" marR="0" indent="3200400" algn="ctr" defTabSz="2438400" rtl="0" fontAlgn="auto" latinLnBrk="0" hangingPunct="0">
      <a:lnSpc>
        <a:spcPct val="9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Canela Text Regular"/>
        <a:ea typeface="Canela Text Regular"/>
        <a:cs typeface="Canela Text Regular"/>
        <a:sym typeface="Canela Text Regular"/>
      </a:defRPr>
    </a:lvl8pPr>
    <a:lvl9pPr marL="0" marR="0" indent="3657600" algn="ctr" defTabSz="2438400" rtl="0" fontAlgn="auto" latinLnBrk="0" hangingPunct="0">
      <a:lnSpc>
        <a:spcPct val="9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Canela Text Regular"/>
        <a:ea typeface="Canela Text Regular"/>
        <a:cs typeface="Canela Text Regular"/>
        <a:sym typeface="Canela Text Regular"/>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E3E5E8"/>
          </a:solidFill>
        </a:fill>
      </a:tcStyle>
    </a:band2H>
    <a:firstCol>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
          <a:latin typeface="Graphik"/>
          <a:ea typeface="Graphik"/>
          <a:cs typeface="Graphik"/>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b="def" i="def"/>
      <a:tcStyle>
        <a:tcBdr/>
        <a:fill>
          <a:solidFill>
            <a:srgbClr val="E3E5E8"/>
          </a:solidFill>
        </a:fill>
      </a:tcStyle>
    </a:band2H>
    <a:firstCol>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
          <a:latin typeface="Graphik"/>
          <a:ea typeface="Graphik"/>
          <a:cs typeface="Graphik"/>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hueOff val="-217956"/>
              <a:satOff val="14368"/>
              <a:lumOff val="17764"/>
            </a:schemeClr>
          </a:solidFill>
        </a:fill>
      </a:tcStyle>
    </a:firstRow>
  </a:tblStyle>
  <a:tblStyle styleId="{EEE7283C-3CF3-47DC-8721-378D4A62B228}" styleName="">
    <a:tblBg/>
    <a:wholeTbl>
      <a:tcTxStyle b="off" i="off">
        <a:font>
          <a:latin typeface="Graphik"/>
          <a:ea typeface="Graphik"/>
          <a:cs typeface="Graphik"/>
        </a:font>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b="def" i="def"/>
      <a:tcStyle>
        <a:tcBdr/>
        <a:fill>
          <a:solidFill>
            <a:srgbClr val="ECEEEE"/>
          </a:solidFill>
        </a:fill>
      </a:tcStyle>
    </a:band2H>
    <a:firstCol>
      <a:tcTxStyle b="on" i="off">
        <a:font>
          <a:latin typeface="Graphik Semibold"/>
          <a:ea typeface="Graphik Semibold"/>
          <a:cs typeface="Graphik Semibold"/>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chemeClr val="accent3">
              <a:hueOff val="571091"/>
              <a:satOff val="15926"/>
              <a:lumOff val="22314"/>
            </a:schemeClr>
          </a:solidFill>
        </a:fill>
      </a:tcStyle>
    </a:firstCol>
    <a:lastRow>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45B43B"/>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45B43B"/>
          </a:solidFill>
        </a:fill>
      </a:tcStyle>
    </a:firstRow>
  </a:tblStyle>
  <a:tblStyle styleId="{CF821DB8-F4EB-4A41-A1BA-3FCAFE7338EE}" styleName="">
    <a:tblBg/>
    <a:wholeTbl>
      <a:tcTxStyle b="off" i="off">
        <a:font>
          <a:latin typeface="Graphik"/>
          <a:ea typeface="Graphik"/>
          <a:cs typeface="Graphik"/>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b="def" i="def"/>
      <a:tcStyle>
        <a:tcBdr/>
        <a:fill>
          <a:solidFill>
            <a:schemeClr val="accent4">
              <a:hueOff val="349036"/>
              <a:lumOff val="17111"/>
            </a:schemeClr>
          </a:solidFill>
        </a:fill>
      </a:tcStyle>
    </a:band2H>
    <a:firstCol>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BD17"/>
          </a:solidFill>
        </a:fill>
      </a:tcStyle>
    </a:firstCol>
    <a:lastRow>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FBD17"/>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8A25"/>
          </a:solidFill>
        </a:fill>
      </a:tcStyle>
    </a:firstRow>
  </a:tblStyle>
  <a:tblStyle styleId="{33BA23B1-9221-436E-865A-0063620EA4FD}" styleName="">
    <a:tblBg/>
    <a:wholeTbl>
      <a:tcTxStyle b="off" i="off">
        <a:font>
          <a:latin typeface="Graphik"/>
          <a:ea typeface="Graphik"/>
          <a:cs typeface="Graphik"/>
        </a:font>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12700" cap="flat">
              <a:solidFill>
                <a:srgbClr val="5E5E5E"/>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noFill/>
        </a:fill>
      </a:tcStyle>
    </a:wholeTbl>
    <a:band2H>
      <a:tcTxStyle b="def" i="def"/>
      <a:tcStyle>
        <a:tcBdr/>
        <a:fill>
          <a:solidFill>
            <a:srgbClr val="ECEEEF"/>
          </a:solidFill>
        </a:fill>
      </a:tcStyle>
    </a:band2H>
    <a:firstCol>
      <a:tcTxStyle b="on" i="off">
        <a:font>
          <a:latin typeface="Graphik Semibold"/>
          <a:ea typeface="Graphik Semibold"/>
          <a:cs typeface="Graphik Semibold"/>
        </a:font>
        <a:srgbClr val="FFFFFF"/>
      </a:tcTxStyle>
      <a:tcStyle>
        <a:tcBdr>
          <a:left>
            <a:ln w="12700" cap="flat">
              <a:solidFill>
                <a:srgbClr val="A6AAA9"/>
              </a:solidFill>
              <a:prstDash val="solid"/>
              <a:miter lim="400000"/>
            </a:ln>
          </a:left>
          <a:right>
            <a:ln w="12700" cap="flat">
              <a:solidFill>
                <a:srgbClr val="5E5E5E"/>
              </a:solidFill>
              <a:prstDash val="solid"/>
              <a:miter lim="400000"/>
            </a:ln>
          </a:right>
          <a:top>
            <a:ln w="12700" cap="flat">
              <a:solidFill>
                <a:srgbClr val="5E5E5E"/>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32C5B9"/>
          </a:solidFill>
        </a:fill>
      </a:tcStyle>
    </a:firstCol>
    <a:lastRow>
      <a:tcTxStyle b="on" i="off">
        <a:font>
          <a:latin typeface="Graphik Semibold"/>
          <a:ea typeface="Graphik Semibold"/>
          <a:cs typeface="Graphik Semibold"/>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38100" cap="flat">
              <a:solidFill>
                <a:schemeClr val="accent2">
                  <a:hueOff val="240640"/>
                  <a:satOff val="2542"/>
                  <a:lumOff val="-13198"/>
                </a:schemeClr>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FFFFFF"/>
          </a:solidFill>
        </a:fill>
      </a:tcStyle>
    </a:lastRow>
    <a:firstRow>
      <a:tcTxStyle b="on" i="off">
        <a:font>
          <a:latin typeface="Graphik Semibold"/>
          <a:ea typeface="Graphik Semibold"/>
          <a:cs typeface="Graphik Semibold"/>
        </a:font>
        <a:srgbClr val="FFFFFF"/>
      </a:tcTxStyle>
      <a:tcStyle>
        <a:tcBdr>
          <a:left>
            <a:ln w="12700" cap="flat">
              <a:solidFill>
                <a:srgbClr val="5E5E5E"/>
              </a:solidFill>
              <a:prstDash val="solid"/>
              <a:miter lim="400000"/>
            </a:ln>
          </a:left>
          <a:right>
            <a:ln w="12700" cap="flat">
              <a:solidFill>
                <a:srgbClr val="5E5E5E"/>
              </a:solidFill>
              <a:prstDash val="solid"/>
              <a:miter lim="400000"/>
            </a:ln>
          </a:right>
          <a:top>
            <a:ln w="12700" cap="flat">
              <a:solidFill>
                <a:srgbClr val="A6AAA9"/>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chemeClr val="accent2">
              <a:hueOff val="240640"/>
              <a:satOff val="2542"/>
              <a:lumOff val="-13198"/>
            </a:schemeClr>
          </a:solidFill>
        </a:fill>
      </a:tcStyle>
    </a:firstRow>
  </a:tblStyle>
  <a:tblStyle styleId="{2708684C-4D16-4618-839F-0558EEFCDFE6}" styleName="">
    <a:tblBg/>
    <a:wholeTbl>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b="def" i="def"/>
      <a:tcStyle>
        <a:tcBdr/>
        <a:fill>
          <a:solidFill>
            <a:srgbClr val="EDEEEF"/>
          </a:solidFill>
        </a:fill>
      </a:tcStyle>
    </a:band2H>
    <a:firstCol>
      <a:tcTxStyle b="on" i="off">
        <a:font>
          <a:latin typeface="Graphik Semibold"/>
          <a:ea typeface="Graphik Semibold"/>
          <a:cs typeface="Graphik Semibold"/>
        </a:font>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 Id="rId49" Type="http://schemas.openxmlformats.org/officeDocument/2006/relationships/slide" Target="slides/slide42.xml"/><Relationship Id="rId50" Type="http://schemas.openxmlformats.org/officeDocument/2006/relationships/slide" Target="slides/slide43.xml"/><Relationship Id="rId51" Type="http://schemas.openxmlformats.org/officeDocument/2006/relationships/slide" Target="slides/slide44.xml"/><Relationship Id="rId52" Type="http://schemas.openxmlformats.org/officeDocument/2006/relationships/slide" Target="slides/slide45.xml"/><Relationship Id="rId53" Type="http://schemas.openxmlformats.org/officeDocument/2006/relationships/slide" Target="slides/slide46.xml"/><Relationship Id="rId54" Type="http://schemas.openxmlformats.org/officeDocument/2006/relationships/slide" Target="slides/slide47.xml"/><Relationship Id="rId55" Type="http://schemas.openxmlformats.org/officeDocument/2006/relationships/slide" Target="slides/slide48.xml"/><Relationship Id="rId56" Type="http://schemas.openxmlformats.org/officeDocument/2006/relationships/slide" Target="slides/slide49.xml"/><Relationship Id="rId57" Type="http://schemas.openxmlformats.org/officeDocument/2006/relationships/slide" Target="slides/slide50.xml"/><Relationship Id="rId58" Type="http://schemas.openxmlformats.org/officeDocument/2006/relationships/slide" Target="slides/slide51.xml"/><Relationship Id="rId59" Type="http://schemas.openxmlformats.org/officeDocument/2006/relationships/slide" Target="slides/slide52.xml"/><Relationship Id="rId60" Type="http://schemas.openxmlformats.org/officeDocument/2006/relationships/slide" Target="slides/slide53.xml"/><Relationship Id="rId61" Type="http://schemas.openxmlformats.org/officeDocument/2006/relationships/slide" Target="slides/slide54.xml"/><Relationship Id="rId62" Type="http://schemas.openxmlformats.org/officeDocument/2006/relationships/slide" Target="slides/slide55.xml"/><Relationship Id="rId63" Type="http://schemas.openxmlformats.org/officeDocument/2006/relationships/slide" Target="slides/slide56.xml"/><Relationship Id="rId64" Type="http://schemas.openxmlformats.org/officeDocument/2006/relationships/slide" Target="slides/slide57.xml"/><Relationship Id="rId65" Type="http://schemas.openxmlformats.org/officeDocument/2006/relationships/slide" Target="slides/slide58.xml"/><Relationship Id="rId66" Type="http://schemas.openxmlformats.org/officeDocument/2006/relationships/slide" Target="slides/slide59.xml"/><Relationship Id="rId67" Type="http://schemas.openxmlformats.org/officeDocument/2006/relationships/slide" Target="slides/slide60.xml"/><Relationship Id="rId68" Type="http://schemas.openxmlformats.org/officeDocument/2006/relationships/slide" Target="slides/slide61.xml"/><Relationship Id="rId69" Type="http://schemas.openxmlformats.org/officeDocument/2006/relationships/slide" Target="slides/slide62.xml"/><Relationship Id="rId70" Type="http://schemas.openxmlformats.org/officeDocument/2006/relationships/slide" Target="slides/slide63.xml"/><Relationship Id="rId71" Type="http://schemas.openxmlformats.org/officeDocument/2006/relationships/slide" Target="slides/slide64.xml"/><Relationship Id="rId72" Type="http://schemas.openxmlformats.org/officeDocument/2006/relationships/slide" Target="slides/slide65.xml"/><Relationship Id="rId73" Type="http://schemas.openxmlformats.org/officeDocument/2006/relationships/slide" Target="slides/slide66.xml"/><Relationship Id="rId74" Type="http://schemas.openxmlformats.org/officeDocument/2006/relationships/slide" Target="slides/slide67.xml"/><Relationship Id="rId75" Type="http://schemas.openxmlformats.org/officeDocument/2006/relationships/slide" Target="slides/slide68.xml"/><Relationship Id="rId76" Type="http://schemas.openxmlformats.org/officeDocument/2006/relationships/slide" Target="slides/slide69.xml"/><Relationship Id="rId77" Type="http://schemas.openxmlformats.org/officeDocument/2006/relationships/slide" Target="slides/slide70.xml"/><Relationship Id="rId78" Type="http://schemas.openxmlformats.org/officeDocument/2006/relationships/slide" Target="slides/slide71.xml"/><Relationship Id="rId79" Type="http://schemas.openxmlformats.org/officeDocument/2006/relationships/slide" Target="slides/slide72.xml"/><Relationship Id="rId80" Type="http://schemas.openxmlformats.org/officeDocument/2006/relationships/slide" Target="slides/slide73.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73" name="Shape 173"/>
          <p:cNvSpPr/>
          <p:nvPr>
            <p:ph type="sldImg"/>
          </p:nvPr>
        </p:nvSpPr>
        <p:spPr>
          <a:xfrm>
            <a:off x="1143000" y="685800"/>
            <a:ext cx="4572000" cy="3429000"/>
          </a:xfrm>
          <a:prstGeom prst="rect">
            <a:avLst/>
          </a:prstGeom>
        </p:spPr>
        <p:txBody>
          <a:bodyPr/>
          <a:lstStyle/>
          <a:p>
            <a:pPr/>
          </a:p>
        </p:txBody>
      </p:sp>
      <p:sp>
        <p:nvSpPr>
          <p:cNvPr id="174" name="Shape 174"/>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ヒラギノ角ゴ ProN W3"/>
        <a:ea typeface="ヒラギノ角ゴ ProN W3"/>
        <a:cs typeface="ヒラギノ角ゴ ProN W3"/>
        <a:sym typeface="ヒラギノ角ゴ ProN W3"/>
      </a:defRPr>
    </a:lvl1pPr>
    <a:lvl2pPr indent="228600" defTabSz="457200" latinLnBrk="0">
      <a:lnSpc>
        <a:spcPct val="117999"/>
      </a:lnSpc>
      <a:defRPr sz="2200">
        <a:latin typeface="ヒラギノ角ゴ ProN W3"/>
        <a:ea typeface="ヒラギノ角ゴ ProN W3"/>
        <a:cs typeface="ヒラギノ角ゴ ProN W3"/>
        <a:sym typeface="ヒラギノ角ゴ ProN W3"/>
      </a:defRPr>
    </a:lvl2pPr>
    <a:lvl3pPr indent="457200" defTabSz="457200" latinLnBrk="0">
      <a:lnSpc>
        <a:spcPct val="117999"/>
      </a:lnSpc>
      <a:defRPr sz="2200">
        <a:latin typeface="ヒラギノ角ゴ ProN W3"/>
        <a:ea typeface="ヒラギノ角ゴ ProN W3"/>
        <a:cs typeface="ヒラギノ角ゴ ProN W3"/>
        <a:sym typeface="ヒラギノ角ゴ ProN W3"/>
      </a:defRPr>
    </a:lvl3pPr>
    <a:lvl4pPr indent="685800" defTabSz="457200" latinLnBrk="0">
      <a:lnSpc>
        <a:spcPct val="117999"/>
      </a:lnSpc>
      <a:defRPr sz="2200">
        <a:latin typeface="ヒラギノ角ゴ ProN W3"/>
        <a:ea typeface="ヒラギノ角ゴ ProN W3"/>
        <a:cs typeface="ヒラギノ角ゴ ProN W3"/>
        <a:sym typeface="ヒラギノ角ゴ ProN W3"/>
      </a:defRPr>
    </a:lvl4pPr>
    <a:lvl5pPr indent="914400" defTabSz="457200" latinLnBrk="0">
      <a:lnSpc>
        <a:spcPct val="117999"/>
      </a:lnSpc>
      <a:defRPr sz="2200">
        <a:latin typeface="ヒラギノ角ゴ ProN W3"/>
        <a:ea typeface="ヒラギノ角ゴ ProN W3"/>
        <a:cs typeface="ヒラギノ角ゴ ProN W3"/>
        <a:sym typeface="ヒラギノ角ゴ ProN W3"/>
      </a:defRPr>
    </a:lvl5pPr>
    <a:lvl6pPr indent="1143000" defTabSz="457200" latinLnBrk="0">
      <a:lnSpc>
        <a:spcPct val="117999"/>
      </a:lnSpc>
      <a:defRPr sz="2200">
        <a:latin typeface="ヒラギノ角ゴ ProN W3"/>
        <a:ea typeface="ヒラギノ角ゴ ProN W3"/>
        <a:cs typeface="ヒラギノ角ゴ ProN W3"/>
        <a:sym typeface="ヒラギノ角ゴ ProN W3"/>
      </a:defRPr>
    </a:lvl6pPr>
    <a:lvl7pPr indent="1371600" defTabSz="457200" latinLnBrk="0">
      <a:lnSpc>
        <a:spcPct val="117999"/>
      </a:lnSpc>
      <a:defRPr sz="2200">
        <a:latin typeface="ヒラギノ角ゴ ProN W3"/>
        <a:ea typeface="ヒラギノ角ゴ ProN W3"/>
        <a:cs typeface="ヒラギノ角ゴ ProN W3"/>
        <a:sym typeface="ヒラギノ角ゴ ProN W3"/>
      </a:defRPr>
    </a:lvl7pPr>
    <a:lvl8pPr indent="1600200" defTabSz="457200" latinLnBrk="0">
      <a:lnSpc>
        <a:spcPct val="117999"/>
      </a:lnSpc>
      <a:defRPr sz="2200">
        <a:latin typeface="ヒラギノ角ゴ ProN W3"/>
        <a:ea typeface="ヒラギノ角ゴ ProN W3"/>
        <a:cs typeface="ヒラギノ角ゴ ProN W3"/>
        <a:sym typeface="ヒラギノ角ゴ ProN W3"/>
      </a:defRPr>
    </a:lvl8pPr>
    <a:lvl9pPr indent="1828800" defTabSz="457200" latinLnBrk="0">
      <a:lnSpc>
        <a:spcPct val="117999"/>
      </a:lnSpc>
      <a:defRPr sz="2200">
        <a:latin typeface="ヒラギノ角ゴ ProN W3"/>
        <a:ea typeface="ヒラギノ角ゴ ProN W3"/>
        <a:cs typeface="ヒラギノ角ゴ ProN W3"/>
        <a:sym typeface="ヒラギノ角ゴ ProN W3"/>
      </a:defRPr>
    </a:lvl9pPr>
  </p:notesStyle>
</p:notesMaster>
</file>

<file path=ppt/notesSlides/_rels/notesSlide1.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_rels/notesSlide10.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Relationships>

</file>

<file path=ppt/notesSlides/_rels/notesSlide11.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Relationships>

</file>

<file path=ppt/notesSlides/_rels/notesSlide12.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Relationships>

</file>

<file path=ppt/notesSlides/_rels/notesSlide13.xml.rels><?xml version="1.0" encoding="UTF-8"?>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Relationships>

</file>

<file path=ppt/notesSlides/_rels/notesSlide14.xml.rels><?xml version="1.0" encoding="UTF-8"?>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Relationships>

</file>

<file path=ppt/notesSlides/_rels/notesSlide15.xml.rels><?xml version="1.0" encoding="UTF-8"?>
<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Relationships>

</file>

<file path=ppt/notesSlides/_rels/notesSlide16.xml.rels><?xml version="1.0" encoding="UTF-8"?>
<Relationships xmlns="http://schemas.openxmlformats.org/package/2006/relationships"><Relationship Id="rId1" Type="http://schemas.openxmlformats.org/officeDocument/2006/relationships/slide" Target="../slides/slide20.xml"/><Relationship Id="rId2" Type="http://schemas.openxmlformats.org/officeDocument/2006/relationships/notesMaster" Target="../notesMasters/notesMaster1.xml"/></Relationships>

</file>

<file path=ppt/notesSlides/_rels/notesSlide17.xml.rels><?xml version="1.0" encoding="UTF-8"?>
<Relationships xmlns="http://schemas.openxmlformats.org/package/2006/relationships"><Relationship Id="rId1" Type="http://schemas.openxmlformats.org/officeDocument/2006/relationships/slide" Target="../slides/slide21.xml"/><Relationship Id="rId2" Type="http://schemas.openxmlformats.org/officeDocument/2006/relationships/notesMaster" Target="../notesMasters/notesMaster1.xml"/></Relationships>

</file>

<file path=ppt/notesSlides/_rels/notesSlide18.xml.rels><?xml version="1.0" encoding="UTF-8"?>
<Relationships xmlns="http://schemas.openxmlformats.org/package/2006/relationships"><Relationship Id="rId1" Type="http://schemas.openxmlformats.org/officeDocument/2006/relationships/slide" Target="../slides/slide22.xml"/><Relationship Id="rId2" Type="http://schemas.openxmlformats.org/officeDocument/2006/relationships/notesMaster" Target="../notesMasters/notesMaster1.xml"/></Relationships>

</file>

<file path=ppt/notesSlides/_rels/notesSlide19.xml.rels><?xml version="1.0" encoding="UTF-8"?>
<Relationships xmlns="http://schemas.openxmlformats.org/package/2006/relationships"><Relationship Id="rId1" Type="http://schemas.openxmlformats.org/officeDocument/2006/relationships/slide" Target="../slides/slide23.xml"/><Relationship Id="rId2" Type="http://schemas.openxmlformats.org/officeDocument/2006/relationships/notesMaster" Target="../notesMasters/notesMaster1.xml"/></Relationships>

</file>

<file path=ppt/notesSlides/_rels/notesSlide2.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_rels/notesSlide20.xml.rels><?xml version="1.0" encoding="UTF-8"?>
<Relationships xmlns="http://schemas.openxmlformats.org/package/2006/relationships"><Relationship Id="rId1" Type="http://schemas.openxmlformats.org/officeDocument/2006/relationships/slide" Target="../slides/slide24.xml"/><Relationship Id="rId2" Type="http://schemas.openxmlformats.org/officeDocument/2006/relationships/notesMaster" Target="../notesMasters/notesMaster1.xml"/></Relationships>

</file>

<file path=ppt/notesSlides/_rels/notesSlide21.xml.rels><?xml version="1.0" encoding="UTF-8"?>
<Relationships xmlns="http://schemas.openxmlformats.org/package/2006/relationships"><Relationship Id="rId1" Type="http://schemas.openxmlformats.org/officeDocument/2006/relationships/slide" Target="../slides/slide26.xml"/><Relationship Id="rId2" Type="http://schemas.openxmlformats.org/officeDocument/2006/relationships/notesMaster" Target="../notesMasters/notesMaster1.xml"/></Relationships>

</file>

<file path=ppt/notesSlides/_rels/notesSlide22.xml.rels><?xml version="1.0" encoding="UTF-8"?>
<Relationships xmlns="http://schemas.openxmlformats.org/package/2006/relationships"><Relationship Id="rId1" Type="http://schemas.openxmlformats.org/officeDocument/2006/relationships/slide" Target="../slides/slide28.xml"/><Relationship Id="rId2" Type="http://schemas.openxmlformats.org/officeDocument/2006/relationships/notesMaster" Target="../notesMasters/notesMaster1.xml"/></Relationships>

</file>

<file path=ppt/notesSlides/_rels/notesSlide23.xml.rels><?xml version="1.0" encoding="UTF-8"?>
<Relationships xmlns="http://schemas.openxmlformats.org/package/2006/relationships"><Relationship Id="rId1" Type="http://schemas.openxmlformats.org/officeDocument/2006/relationships/slide" Target="../slides/slide29.xml"/><Relationship Id="rId2" Type="http://schemas.openxmlformats.org/officeDocument/2006/relationships/notesMaster" Target="../notesMasters/notesMaster1.xml"/></Relationships>

</file>

<file path=ppt/notesSlides/_rels/notesSlide24.xml.rels><?xml version="1.0" encoding="UTF-8"?>
<Relationships xmlns="http://schemas.openxmlformats.org/package/2006/relationships"><Relationship Id="rId1" Type="http://schemas.openxmlformats.org/officeDocument/2006/relationships/slide" Target="../slides/slide30.xml"/><Relationship Id="rId2" Type="http://schemas.openxmlformats.org/officeDocument/2006/relationships/notesMaster" Target="../notesMasters/notesMaster1.xml"/></Relationships>

</file>

<file path=ppt/notesSlides/_rels/notesSlide25.xml.rels><?xml version="1.0" encoding="UTF-8"?>
<Relationships xmlns="http://schemas.openxmlformats.org/package/2006/relationships"><Relationship Id="rId1" Type="http://schemas.openxmlformats.org/officeDocument/2006/relationships/slide" Target="../slides/slide31.xml"/><Relationship Id="rId2" Type="http://schemas.openxmlformats.org/officeDocument/2006/relationships/notesMaster" Target="../notesMasters/notesMaster1.xml"/></Relationships>

</file>

<file path=ppt/notesSlides/_rels/notesSlide26.xml.rels><?xml version="1.0" encoding="UTF-8"?>
<Relationships xmlns="http://schemas.openxmlformats.org/package/2006/relationships"><Relationship Id="rId1" Type="http://schemas.openxmlformats.org/officeDocument/2006/relationships/slide" Target="../slides/slide32.xml"/><Relationship Id="rId2" Type="http://schemas.openxmlformats.org/officeDocument/2006/relationships/notesMaster" Target="../notesMasters/notesMaster1.xml"/></Relationships>

</file>

<file path=ppt/notesSlides/_rels/notesSlide27.xml.rels><?xml version="1.0" encoding="UTF-8"?>
<Relationships xmlns="http://schemas.openxmlformats.org/package/2006/relationships"><Relationship Id="rId1" Type="http://schemas.openxmlformats.org/officeDocument/2006/relationships/slide" Target="../slides/slide36.xml"/><Relationship Id="rId2" Type="http://schemas.openxmlformats.org/officeDocument/2006/relationships/notesMaster" Target="../notesMasters/notesMaster1.xml"/></Relationships>

</file>

<file path=ppt/notesSlides/_rels/notesSlide28.xml.rels><?xml version="1.0" encoding="UTF-8"?>
<Relationships xmlns="http://schemas.openxmlformats.org/package/2006/relationships"><Relationship Id="rId1" Type="http://schemas.openxmlformats.org/officeDocument/2006/relationships/slide" Target="../slides/slide37.xml"/><Relationship Id="rId2" Type="http://schemas.openxmlformats.org/officeDocument/2006/relationships/notesMaster" Target="../notesMasters/notesMaster1.xml"/></Relationships>

</file>

<file path=ppt/notesSlides/_rels/notesSlide29.xml.rels><?xml version="1.0" encoding="UTF-8"?>
<Relationships xmlns="http://schemas.openxmlformats.org/package/2006/relationships"><Relationship Id="rId1" Type="http://schemas.openxmlformats.org/officeDocument/2006/relationships/slide" Target="../slides/slide38.xml"/><Relationship Id="rId2" Type="http://schemas.openxmlformats.org/officeDocument/2006/relationships/notesMaster" Target="../notesMasters/notesMaster1.xml"/></Relationships>

</file>

<file path=ppt/notesSlides/_rels/notesSlide3.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Relationships>

</file>

<file path=ppt/notesSlides/_rels/notesSlide30.xml.rels><?xml version="1.0" encoding="UTF-8"?>
<Relationships xmlns="http://schemas.openxmlformats.org/package/2006/relationships"><Relationship Id="rId1" Type="http://schemas.openxmlformats.org/officeDocument/2006/relationships/slide" Target="../slides/slide39.xml"/><Relationship Id="rId2" Type="http://schemas.openxmlformats.org/officeDocument/2006/relationships/notesMaster" Target="../notesMasters/notesMaster1.xml"/></Relationships>

</file>

<file path=ppt/notesSlides/_rels/notesSlide31.xml.rels><?xml version="1.0" encoding="UTF-8"?>
<Relationships xmlns="http://schemas.openxmlformats.org/package/2006/relationships"><Relationship Id="rId1" Type="http://schemas.openxmlformats.org/officeDocument/2006/relationships/slide" Target="../slides/slide40.xml"/><Relationship Id="rId2" Type="http://schemas.openxmlformats.org/officeDocument/2006/relationships/notesMaster" Target="../notesMasters/notesMaster1.xml"/></Relationships>

</file>

<file path=ppt/notesSlides/_rels/notesSlide32.xml.rels><?xml version="1.0" encoding="UTF-8"?>
<Relationships xmlns="http://schemas.openxmlformats.org/package/2006/relationships"><Relationship Id="rId1" Type="http://schemas.openxmlformats.org/officeDocument/2006/relationships/slide" Target="../slides/slide41.xml"/><Relationship Id="rId2" Type="http://schemas.openxmlformats.org/officeDocument/2006/relationships/notesMaster" Target="../notesMasters/notesMaster1.xml"/></Relationships>

</file>

<file path=ppt/notesSlides/_rels/notesSlide33.xml.rels><?xml version="1.0" encoding="UTF-8"?>
<Relationships xmlns="http://schemas.openxmlformats.org/package/2006/relationships"><Relationship Id="rId1" Type="http://schemas.openxmlformats.org/officeDocument/2006/relationships/slide" Target="../slides/slide42.xml"/><Relationship Id="rId2" Type="http://schemas.openxmlformats.org/officeDocument/2006/relationships/notesMaster" Target="../notesMasters/notesMaster1.xml"/></Relationships>

</file>

<file path=ppt/notesSlides/_rels/notesSlide34.xml.rels><?xml version="1.0" encoding="UTF-8"?>
<Relationships xmlns="http://schemas.openxmlformats.org/package/2006/relationships"><Relationship Id="rId1" Type="http://schemas.openxmlformats.org/officeDocument/2006/relationships/slide" Target="../slides/slide43.xml"/><Relationship Id="rId2" Type="http://schemas.openxmlformats.org/officeDocument/2006/relationships/notesMaster" Target="../notesMasters/notesMaster1.xml"/></Relationships>

</file>

<file path=ppt/notesSlides/_rels/notesSlide35.xml.rels><?xml version="1.0" encoding="UTF-8"?>
<Relationships xmlns="http://schemas.openxmlformats.org/package/2006/relationships"><Relationship Id="rId1" Type="http://schemas.openxmlformats.org/officeDocument/2006/relationships/slide" Target="../slides/slide44.xml"/><Relationship Id="rId2" Type="http://schemas.openxmlformats.org/officeDocument/2006/relationships/notesMaster" Target="../notesMasters/notesMaster1.xml"/></Relationships>

</file>

<file path=ppt/notesSlides/_rels/notesSlide36.xml.rels><?xml version="1.0" encoding="UTF-8"?>
<Relationships xmlns="http://schemas.openxmlformats.org/package/2006/relationships"><Relationship Id="rId1" Type="http://schemas.openxmlformats.org/officeDocument/2006/relationships/slide" Target="../slides/slide45.xml"/><Relationship Id="rId2" Type="http://schemas.openxmlformats.org/officeDocument/2006/relationships/notesMaster" Target="../notesMasters/notesMaster1.xml"/></Relationships>

</file>

<file path=ppt/notesSlides/_rels/notesSlide37.xml.rels><?xml version="1.0" encoding="UTF-8"?>
<Relationships xmlns="http://schemas.openxmlformats.org/package/2006/relationships"><Relationship Id="rId1" Type="http://schemas.openxmlformats.org/officeDocument/2006/relationships/slide" Target="../slides/slide46.xml"/><Relationship Id="rId2" Type="http://schemas.openxmlformats.org/officeDocument/2006/relationships/notesMaster" Target="../notesMasters/notesMaster1.xml"/></Relationships>

</file>

<file path=ppt/notesSlides/_rels/notesSlide38.xml.rels><?xml version="1.0" encoding="UTF-8"?>
<Relationships xmlns="http://schemas.openxmlformats.org/package/2006/relationships"><Relationship Id="rId1" Type="http://schemas.openxmlformats.org/officeDocument/2006/relationships/slide" Target="../slides/slide47.xml"/><Relationship Id="rId2" Type="http://schemas.openxmlformats.org/officeDocument/2006/relationships/notesMaster" Target="../notesMasters/notesMaster1.xml"/></Relationships>

</file>

<file path=ppt/notesSlides/_rels/notesSlide39.xml.rels><?xml version="1.0" encoding="UTF-8"?>
<Relationships xmlns="http://schemas.openxmlformats.org/package/2006/relationships"><Relationship Id="rId1" Type="http://schemas.openxmlformats.org/officeDocument/2006/relationships/slide" Target="../slides/slide49.xml"/><Relationship Id="rId2" Type="http://schemas.openxmlformats.org/officeDocument/2006/relationships/notesMaster" Target="../notesMasters/notesMaster1.xml"/></Relationships>

</file>

<file path=ppt/notesSlides/_rels/notesSlide4.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Relationships>

</file>

<file path=ppt/notesSlides/_rels/notesSlide40.xml.rels><?xml version="1.0" encoding="UTF-8"?>
<Relationships xmlns="http://schemas.openxmlformats.org/package/2006/relationships"><Relationship Id="rId1" Type="http://schemas.openxmlformats.org/officeDocument/2006/relationships/slide" Target="../slides/slide50.xml"/><Relationship Id="rId2" Type="http://schemas.openxmlformats.org/officeDocument/2006/relationships/notesMaster" Target="../notesMasters/notesMaster1.xml"/></Relationships>

</file>

<file path=ppt/notesSlides/_rels/notesSlide41.xml.rels><?xml version="1.0" encoding="UTF-8"?>
<Relationships xmlns="http://schemas.openxmlformats.org/package/2006/relationships"><Relationship Id="rId1" Type="http://schemas.openxmlformats.org/officeDocument/2006/relationships/slide" Target="../slides/slide51.xml"/><Relationship Id="rId2" Type="http://schemas.openxmlformats.org/officeDocument/2006/relationships/notesMaster" Target="../notesMasters/notesMaster1.xml"/></Relationships>

</file>

<file path=ppt/notesSlides/_rels/notesSlide42.xml.rels><?xml version="1.0" encoding="UTF-8"?>
<Relationships xmlns="http://schemas.openxmlformats.org/package/2006/relationships"><Relationship Id="rId1" Type="http://schemas.openxmlformats.org/officeDocument/2006/relationships/slide" Target="../slides/slide53.xml"/><Relationship Id="rId2" Type="http://schemas.openxmlformats.org/officeDocument/2006/relationships/notesMaster" Target="../notesMasters/notesMaster1.xml"/></Relationships>

</file>

<file path=ppt/notesSlides/_rels/notesSlide43.xml.rels><?xml version="1.0" encoding="UTF-8"?>
<Relationships xmlns="http://schemas.openxmlformats.org/package/2006/relationships"><Relationship Id="rId1" Type="http://schemas.openxmlformats.org/officeDocument/2006/relationships/slide" Target="../slides/slide55.xml"/><Relationship Id="rId2" Type="http://schemas.openxmlformats.org/officeDocument/2006/relationships/notesMaster" Target="../notesMasters/notesMaster1.xml"/></Relationships>

</file>

<file path=ppt/notesSlides/_rels/notesSlide44.xml.rels><?xml version="1.0" encoding="UTF-8"?>
<Relationships xmlns="http://schemas.openxmlformats.org/package/2006/relationships"><Relationship Id="rId1" Type="http://schemas.openxmlformats.org/officeDocument/2006/relationships/slide" Target="../slides/slide57.xml"/><Relationship Id="rId2" Type="http://schemas.openxmlformats.org/officeDocument/2006/relationships/notesMaster" Target="../notesMasters/notesMaster1.xml"/></Relationships>

</file>

<file path=ppt/notesSlides/_rels/notesSlide45.xml.rels><?xml version="1.0" encoding="UTF-8"?>
<Relationships xmlns="http://schemas.openxmlformats.org/package/2006/relationships"><Relationship Id="rId1" Type="http://schemas.openxmlformats.org/officeDocument/2006/relationships/slide" Target="../slides/slide58.xml"/><Relationship Id="rId2" Type="http://schemas.openxmlformats.org/officeDocument/2006/relationships/notesMaster" Target="../notesMasters/notesMaster1.xml"/></Relationships>

</file>

<file path=ppt/notesSlides/_rels/notesSlide46.xml.rels><?xml version="1.0" encoding="UTF-8"?>
<Relationships xmlns="http://schemas.openxmlformats.org/package/2006/relationships"><Relationship Id="rId1" Type="http://schemas.openxmlformats.org/officeDocument/2006/relationships/slide" Target="../slides/slide59.xml"/><Relationship Id="rId2" Type="http://schemas.openxmlformats.org/officeDocument/2006/relationships/notesMaster" Target="../notesMasters/notesMaster1.xml"/></Relationships>

</file>

<file path=ppt/notesSlides/_rels/notesSlide47.xml.rels><?xml version="1.0" encoding="UTF-8"?>
<Relationships xmlns="http://schemas.openxmlformats.org/package/2006/relationships"><Relationship Id="rId1" Type="http://schemas.openxmlformats.org/officeDocument/2006/relationships/slide" Target="../slides/slide60.xml"/><Relationship Id="rId2" Type="http://schemas.openxmlformats.org/officeDocument/2006/relationships/notesMaster" Target="../notesMasters/notesMaster1.xml"/></Relationships>

</file>

<file path=ppt/notesSlides/_rels/notesSlide48.xml.rels><?xml version="1.0" encoding="UTF-8"?>
<Relationships xmlns="http://schemas.openxmlformats.org/package/2006/relationships"><Relationship Id="rId1" Type="http://schemas.openxmlformats.org/officeDocument/2006/relationships/slide" Target="../slides/slide66.xml"/><Relationship Id="rId2" Type="http://schemas.openxmlformats.org/officeDocument/2006/relationships/notesMaster" Target="../notesMasters/notesMaster1.xml"/></Relationships>

</file>

<file path=ppt/notesSlides/_rels/notesSlide49.xml.rels><?xml version="1.0" encoding="UTF-8"?>
<Relationships xmlns="http://schemas.openxmlformats.org/package/2006/relationships"><Relationship Id="rId1" Type="http://schemas.openxmlformats.org/officeDocument/2006/relationships/slide" Target="../slides/slide67.xml"/><Relationship Id="rId2" Type="http://schemas.openxmlformats.org/officeDocument/2006/relationships/notesMaster" Target="../notesMasters/notesMaster1.xml"/></Relationships>

</file>

<file path=ppt/notesSlides/_rels/notesSlide5.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Relationships>

</file>

<file path=ppt/notesSlides/_rels/notesSlide50.xml.rels><?xml version="1.0" encoding="UTF-8"?>
<Relationships xmlns="http://schemas.openxmlformats.org/package/2006/relationships"><Relationship Id="rId1" Type="http://schemas.openxmlformats.org/officeDocument/2006/relationships/slide" Target="../slides/slide68.xml"/><Relationship Id="rId2" Type="http://schemas.openxmlformats.org/officeDocument/2006/relationships/notesMaster" Target="../notesMasters/notesMaster1.xml"/></Relationships>

</file>

<file path=ppt/notesSlides/_rels/notesSlide51.xml.rels><?xml version="1.0" encoding="UTF-8"?>
<Relationships xmlns="http://schemas.openxmlformats.org/package/2006/relationships"><Relationship Id="rId1" Type="http://schemas.openxmlformats.org/officeDocument/2006/relationships/slide" Target="../slides/slide69.xml"/><Relationship Id="rId2" Type="http://schemas.openxmlformats.org/officeDocument/2006/relationships/notesMaster" Target="../notesMasters/notesMaster1.xml"/></Relationships>

</file>

<file path=ppt/notesSlides/_rels/notesSlide52.xml.rels><?xml version="1.0" encoding="UTF-8"?>
<Relationships xmlns="http://schemas.openxmlformats.org/package/2006/relationships"><Relationship Id="rId1" Type="http://schemas.openxmlformats.org/officeDocument/2006/relationships/slide" Target="../slides/slide70.xml"/><Relationship Id="rId2" Type="http://schemas.openxmlformats.org/officeDocument/2006/relationships/notesMaster" Target="../notesMasters/notesMaster1.xml"/></Relationships>

</file>

<file path=ppt/notesSlides/_rels/notesSlide53.xml.rels><?xml version="1.0" encoding="UTF-8"?>
<Relationships xmlns="http://schemas.openxmlformats.org/package/2006/relationships"><Relationship Id="rId1" Type="http://schemas.openxmlformats.org/officeDocument/2006/relationships/slide" Target="../slides/slide71.xml"/><Relationship Id="rId2" Type="http://schemas.openxmlformats.org/officeDocument/2006/relationships/notesMaster" Target="../notesMasters/notesMaster1.xml"/></Relationships>

</file>

<file path=ppt/notesSlides/_rels/notesSlide54.xml.rels><?xml version="1.0" encoding="UTF-8"?>
<Relationships xmlns="http://schemas.openxmlformats.org/package/2006/relationships"><Relationship Id="rId1" Type="http://schemas.openxmlformats.org/officeDocument/2006/relationships/slide" Target="../slides/slide72.xml"/><Relationship Id="rId2" Type="http://schemas.openxmlformats.org/officeDocument/2006/relationships/notesMaster" Target="../notesMasters/notesMaster1.xml"/></Relationships>

</file>

<file path=ppt/notesSlides/_rels/notesSlide6.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_rels/notesSlide7.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Relationships>

</file>

<file path=ppt/notesSlides/_rels/notesSlide8.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Relationships>

</file>

<file path=ppt/notesSlides/_rels/notesSlide9.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8" name="Shape 188"/>
          <p:cNvSpPr/>
          <p:nvPr>
            <p:ph type="sldImg"/>
          </p:nvPr>
        </p:nvSpPr>
        <p:spPr>
          <a:prstGeom prst="rect">
            <a:avLst/>
          </a:prstGeom>
        </p:spPr>
        <p:txBody>
          <a:bodyPr/>
          <a:lstStyle/>
          <a:p>
            <a:pPr/>
          </a:p>
        </p:txBody>
      </p:sp>
      <p:sp>
        <p:nvSpPr>
          <p:cNvPr id="189" name="Shape 189"/>
          <p:cNvSpPr/>
          <p:nvPr>
            <p:ph type="body" sz="quarter" idx="1"/>
          </p:nvPr>
        </p:nvSpPr>
        <p:spPr>
          <a:prstGeom prst="rect">
            <a:avLst/>
          </a:prstGeom>
        </p:spPr>
        <p:txBody>
          <a:bodyPr/>
          <a:lstStyle>
            <a:lvl1pPr>
              <a:defRPr sz="1000"/>
            </a:lvl1pPr>
          </a:lstStyle>
          <a:p>
            <a:pPr/>
            <a:r>
              <a:t>環境構築の章を参考に行ってください</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5" name="Shape 265"/>
          <p:cNvSpPr/>
          <p:nvPr>
            <p:ph type="sldImg"/>
          </p:nvPr>
        </p:nvSpPr>
        <p:spPr>
          <a:prstGeom prst="rect">
            <a:avLst/>
          </a:prstGeom>
        </p:spPr>
        <p:txBody>
          <a:bodyPr/>
          <a:lstStyle/>
          <a:p>
            <a:pPr/>
          </a:p>
        </p:txBody>
      </p:sp>
      <p:sp>
        <p:nvSpPr>
          <p:cNvPr id="266" name="Shape 266"/>
          <p:cNvSpPr/>
          <p:nvPr>
            <p:ph type="body" sz="quarter" idx="1"/>
          </p:nvPr>
        </p:nvSpPr>
        <p:spPr>
          <a:prstGeom prst="rect">
            <a:avLst/>
          </a:prstGeom>
        </p:spPr>
        <p:txBody>
          <a:bodyPr/>
          <a:lstStyle/>
          <a:p>
            <a:pPr>
              <a:defRPr sz="1000">
                <a:latin typeface="游ゴシック体 ミディアム"/>
                <a:ea typeface="游ゴシック体 ミディアム"/>
                <a:cs typeface="游ゴシック体 ミディアム"/>
                <a:sym typeface="游ゴシック体 ミディアム"/>
              </a:defRPr>
            </a:pPr>
            <a:r>
              <a:t>作成したMySQLの環境を利用して、SQLの演習を行う。</a:t>
            </a:r>
          </a:p>
          <a:p>
            <a:pPr>
              <a:defRPr sz="1000">
                <a:latin typeface="游ゴシック体 ミディアム"/>
                <a:ea typeface="游ゴシック体 ミディアム"/>
                <a:cs typeface="游ゴシック体 ミディアム"/>
                <a:sym typeface="游ゴシック体 ミディアム"/>
              </a:defRPr>
            </a:pPr>
          </a:p>
          <a:p>
            <a:pPr>
              <a:defRPr sz="1000">
                <a:latin typeface="游ゴシック体 ミディアム"/>
                <a:ea typeface="游ゴシック体 ミディアム"/>
                <a:cs typeface="游ゴシック体 ミディアム"/>
                <a:sym typeface="游ゴシック体 ミディアム"/>
              </a:defRPr>
            </a:pPr>
            <a:r>
              <a:t>この演習の目的は、以下を体感してもらうこと</a:t>
            </a:r>
          </a:p>
          <a:p>
            <a:pPr>
              <a:defRPr sz="1000">
                <a:latin typeface="游ゴシック体 ミディアム"/>
                <a:ea typeface="游ゴシック体 ミディアム"/>
                <a:cs typeface="游ゴシック体 ミディアム"/>
                <a:sym typeface="游ゴシック体 ミディアム"/>
              </a:defRPr>
            </a:pPr>
          </a:p>
          <a:p>
            <a:pPr marL="273050" indent="-273050">
              <a:lnSpc>
                <a:spcPct val="100000"/>
              </a:lnSpc>
              <a:buSzPct val="150000"/>
              <a:buChar char="•"/>
              <a:defRPr sz="1000">
                <a:latin typeface="游ゴシック体 ミディアム"/>
                <a:ea typeface="游ゴシック体 ミディアム"/>
                <a:cs typeface="游ゴシック体 ミディアム"/>
                <a:sym typeface="游ゴシック体 ミディアム"/>
              </a:defRPr>
            </a:pPr>
            <a:r>
              <a:t>DBの直接操作は難しくないこと</a:t>
            </a:r>
          </a:p>
          <a:p>
            <a:pPr marL="273050" indent="-273050">
              <a:lnSpc>
                <a:spcPct val="100000"/>
              </a:lnSpc>
              <a:buSzPct val="150000"/>
              <a:buChar char="•"/>
              <a:defRPr sz="1000">
                <a:latin typeface="游ゴシック体 ミディアム"/>
                <a:ea typeface="游ゴシック体 ミディアム"/>
                <a:cs typeface="游ゴシック体 ミディアム"/>
                <a:sym typeface="游ゴシック体 ミディアム"/>
              </a:defRPr>
            </a:pPr>
            <a:r>
              <a:t>権限があればDBを好きに触れること</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4" name="Shape 274"/>
          <p:cNvSpPr/>
          <p:nvPr>
            <p:ph type="sldImg"/>
          </p:nvPr>
        </p:nvSpPr>
        <p:spPr>
          <a:prstGeom prst="rect">
            <a:avLst/>
          </a:prstGeom>
        </p:spPr>
        <p:txBody>
          <a:bodyPr/>
          <a:lstStyle/>
          <a:p>
            <a:pPr/>
          </a:p>
        </p:txBody>
      </p:sp>
      <p:sp>
        <p:nvSpPr>
          <p:cNvPr id="275" name="Shape 275"/>
          <p:cNvSpPr/>
          <p:nvPr>
            <p:ph type="body" sz="quarter" idx="1"/>
          </p:nvPr>
        </p:nvSpPr>
        <p:spPr>
          <a:prstGeom prst="rect">
            <a:avLst/>
          </a:prstGeom>
        </p:spPr>
        <p:txBody>
          <a:bodyPr/>
          <a:lstStyle/>
          <a:p>
            <a:pPr>
              <a:defRPr sz="1000">
                <a:latin typeface="游ゴシック体 ミディアム"/>
                <a:ea typeface="游ゴシック体 ミディアム"/>
                <a:cs typeface="游ゴシック体 ミディアム"/>
                <a:sym typeface="游ゴシック体 ミディアム"/>
              </a:defRPr>
            </a:pPr>
            <a:r>
              <a:t>今回作成し、削除したデータベースはあくまで練習用のデータベース</a:t>
            </a:r>
          </a:p>
          <a:p>
            <a:pPr>
              <a:defRPr sz="1000">
                <a:latin typeface="游ゴシック体 ミディアム"/>
                <a:ea typeface="游ゴシック体 ミディアム"/>
                <a:cs typeface="游ゴシック体 ミディアム"/>
                <a:sym typeface="游ゴシック体 ミディアム"/>
              </a:defRPr>
            </a:pPr>
            <a:r>
              <a:t>→しかし、Webアプリケーションが運用されているデータベースでも同じように権限さえ持っていれば、今回のように好きにデータベースを操作できてしまう。</a:t>
            </a:r>
          </a:p>
          <a:p>
            <a:pPr>
              <a:defRPr sz="1000">
                <a:latin typeface="游ゴシック体 ミディアム"/>
                <a:ea typeface="游ゴシック体 ミディアム"/>
                <a:cs typeface="游ゴシック体 ミディアム"/>
                <a:sym typeface="游ゴシック体 ミディアム"/>
              </a:defRPr>
            </a:pPr>
          </a:p>
          <a:p>
            <a:pPr>
              <a:defRPr sz="1000">
                <a:latin typeface="游ゴシック体 ミディアム"/>
                <a:ea typeface="游ゴシック体 ミディアム"/>
                <a:cs typeface="游ゴシック体 ミディアム"/>
                <a:sym typeface="游ゴシック体 ミディアム"/>
              </a:defRPr>
            </a:pPr>
            <a:r>
              <a:t>その権限が奪われてしまうことや管理者の悪意により、不正な操作を行うことができる</a:t>
            </a:r>
          </a:p>
          <a:p>
            <a:pPr>
              <a:defRPr sz="1000">
                <a:latin typeface="游ゴシック体 ミディアム"/>
                <a:ea typeface="游ゴシック体 ミディアム"/>
                <a:cs typeface="游ゴシック体 ミディアム"/>
                <a:sym typeface="游ゴシック体 ミディアム"/>
              </a:defRPr>
            </a:pPr>
            <a:r>
              <a:t>→この問題を管理者の存在しないシステムであるブロックチェーンを使うことで解決することができる。</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3" name="Shape 283"/>
          <p:cNvSpPr/>
          <p:nvPr>
            <p:ph type="sldImg"/>
          </p:nvPr>
        </p:nvSpPr>
        <p:spPr>
          <a:prstGeom prst="rect">
            <a:avLst/>
          </a:prstGeom>
        </p:spPr>
        <p:txBody>
          <a:bodyPr/>
          <a:lstStyle/>
          <a:p>
            <a:pPr/>
          </a:p>
        </p:txBody>
      </p:sp>
      <p:sp>
        <p:nvSpPr>
          <p:cNvPr id="284" name="Shape 284"/>
          <p:cNvSpPr/>
          <p:nvPr>
            <p:ph type="body" sz="quarter" idx="1"/>
          </p:nvPr>
        </p:nvSpPr>
        <p:spPr>
          <a:prstGeom prst="rect">
            <a:avLst/>
          </a:prstGeom>
        </p:spPr>
        <p:txBody>
          <a:bodyPr/>
          <a:lstStyle/>
          <a:p>
            <a:pPr>
              <a:defRPr sz="1000">
                <a:latin typeface="游ゴシック体 ミディアム"/>
                <a:ea typeface="游ゴシック体 ミディアム"/>
                <a:cs typeface="游ゴシック体 ミディアム"/>
                <a:sym typeface="游ゴシック体 ミディアム"/>
              </a:defRPr>
            </a:pPr>
            <a:r>
              <a:t>トレーサビリティとは、トレースとアビリティを組み合わせた造語</a:t>
            </a:r>
          </a:p>
          <a:p>
            <a:pPr>
              <a:defRPr sz="1000">
                <a:latin typeface="游ゴシック体 ミディアム"/>
                <a:ea typeface="游ゴシック体 ミディアム"/>
                <a:cs typeface="游ゴシック体 ミディアム"/>
                <a:sym typeface="游ゴシック体 ミディアム"/>
              </a:defRPr>
            </a:pPr>
          </a:p>
          <a:p>
            <a:pPr>
              <a:defRPr sz="1000">
                <a:latin typeface="游ゴシック体 ミディアム"/>
                <a:ea typeface="游ゴシック体 ミディアム"/>
                <a:cs typeface="游ゴシック体 ミディアム"/>
                <a:sym typeface="游ゴシック体 ミディアム"/>
              </a:defRPr>
            </a:pPr>
            <a:r>
              <a:t>その製品が「いつ、どこで、だれによって作られたのか」を追跡可能にすることができ、生産者、流通に関連する業者、消費者の全てがそれらの情報を確認することができる</a:t>
            </a:r>
          </a:p>
          <a:p>
            <a:pPr>
              <a:defRPr sz="1000">
                <a:latin typeface="游ゴシック体 ミディアム"/>
                <a:ea typeface="游ゴシック体 ミディアム"/>
                <a:cs typeface="游ゴシック体 ミディアム"/>
                <a:sym typeface="游ゴシック体 ミディアム"/>
              </a:defRPr>
            </a:pPr>
          </a:p>
          <a:p>
            <a:pPr>
              <a:defRPr sz="1000">
                <a:latin typeface="游ゴシック体 ミディアム"/>
                <a:ea typeface="游ゴシック体 ミディアム"/>
                <a:cs typeface="游ゴシック体 ミディアム"/>
                <a:sym typeface="游ゴシック体 ミディアム"/>
              </a:defRPr>
            </a:pPr>
            <a:r>
              <a:t>製品に対する安全意識の高まりから業界問わず幅広い分野に浸透している。</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1" name="Shape 291"/>
          <p:cNvSpPr/>
          <p:nvPr>
            <p:ph type="sldImg"/>
          </p:nvPr>
        </p:nvSpPr>
        <p:spPr>
          <a:prstGeom prst="rect">
            <a:avLst/>
          </a:prstGeom>
        </p:spPr>
        <p:txBody>
          <a:bodyPr/>
          <a:lstStyle/>
          <a:p>
            <a:pPr/>
          </a:p>
        </p:txBody>
      </p:sp>
      <p:sp>
        <p:nvSpPr>
          <p:cNvPr id="292" name="Shape 292"/>
          <p:cNvSpPr/>
          <p:nvPr>
            <p:ph type="body" sz="quarter" idx="1"/>
          </p:nvPr>
        </p:nvSpPr>
        <p:spPr>
          <a:prstGeom prst="rect">
            <a:avLst/>
          </a:prstGeom>
        </p:spPr>
        <p:txBody>
          <a:bodyPr/>
          <a:lstStyle/>
          <a:p>
            <a:pPr>
              <a:defRPr sz="1000">
                <a:latin typeface="游ゴシック体 ミディアム"/>
                <a:ea typeface="游ゴシック体 ミディアム"/>
                <a:cs typeface="游ゴシック体 ミディアム"/>
                <a:sym typeface="游ゴシック体 ミディアム"/>
              </a:defRPr>
            </a:pP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宮崎県の綾町は、豊かな自然に恵まれた地域であり、美味しい野菜が育つ地域として注目されている</a:t>
            </a: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ブランド野菜として高級スーパーで扱われることも多い綾町のレタスを使って、「この野菜は宮崎県綾町で生産されたものである」と証明したい</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9" name="Shape 299"/>
          <p:cNvSpPr/>
          <p:nvPr>
            <p:ph type="sldImg"/>
          </p:nvPr>
        </p:nvSpPr>
        <p:spPr>
          <a:prstGeom prst="rect">
            <a:avLst/>
          </a:prstGeom>
        </p:spPr>
        <p:txBody>
          <a:bodyPr/>
          <a:lstStyle/>
          <a:p>
            <a:pPr/>
          </a:p>
        </p:txBody>
      </p:sp>
      <p:sp>
        <p:nvSpPr>
          <p:cNvPr id="300" name="Shape 300"/>
          <p:cNvSpPr/>
          <p:nvPr>
            <p:ph type="body" sz="quarter" idx="1"/>
          </p:nvPr>
        </p:nvSpPr>
        <p:spPr>
          <a:prstGeom prst="rect">
            <a:avLst/>
          </a:prstGeom>
        </p:spPr>
        <p:txBody>
          <a:bodyPr/>
          <a:lstStyle/>
          <a:p>
            <a:pPr>
              <a:defRPr sz="1000">
                <a:latin typeface="游ゴシック体 ミディアム"/>
                <a:ea typeface="游ゴシック体 ミディアム"/>
                <a:cs typeface="游ゴシック体 ミディアム"/>
                <a:sym typeface="游ゴシック体 ミディアム"/>
              </a:defRPr>
            </a:pP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食卓に並ぶまでの流通経路の随所でセンサーを通してデータがブロックチェーンに書き込まれる</a:t>
            </a: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ブロックチェーンには、野菜が生育した土壌や地域に関する情報、出荷時の荷姿なども記録することができる</a:t>
            </a: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記録された情報は専用のWebページから確認することができる</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2" name="Shape 322"/>
          <p:cNvSpPr/>
          <p:nvPr>
            <p:ph type="sldImg"/>
          </p:nvPr>
        </p:nvSpPr>
        <p:spPr>
          <a:prstGeom prst="rect">
            <a:avLst/>
          </a:prstGeom>
        </p:spPr>
        <p:txBody>
          <a:bodyPr/>
          <a:lstStyle/>
          <a:p>
            <a:pPr/>
          </a:p>
        </p:txBody>
      </p:sp>
      <p:sp>
        <p:nvSpPr>
          <p:cNvPr id="323" name="Shape 323"/>
          <p:cNvSpPr/>
          <p:nvPr>
            <p:ph type="body" sz="quarter" idx="1"/>
          </p:nvPr>
        </p:nvSpPr>
        <p:spPr>
          <a:prstGeom prst="rect">
            <a:avLst/>
          </a:prstGeom>
        </p:spPr>
        <p:txBody>
          <a:bodyPr/>
          <a:lstStyle/>
          <a:p>
            <a:pPr>
              <a:defRPr sz="1000">
                <a:latin typeface="游ゴシック体 ミディアム"/>
                <a:ea typeface="游ゴシック体 ミディアム"/>
                <a:cs typeface="游ゴシック体 ミディアム"/>
                <a:sym typeface="游ゴシック体 ミディアム"/>
              </a:defRPr>
            </a:pPr>
            <a:r>
              <a:t>・ブロックチェーンを利用しない通常のトレーサビリティシステムを作成し、その後ブロックチェーンをデータベースサーバーの機能の一部として利用する形に改修する</a:t>
            </a:r>
          </a:p>
          <a:p>
            <a:pPr>
              <a:defRPr sz="1000">
                <a:latin typeface="游ゴシック体 ミディアム"/>
                <a:ea typeface="游ゴシック体 ミディアム"/>
                <a:cs typeface="游ゴシック体 ミディアム"/>
                <a:sym typeface="游ゴシック体 ミディアム"/>
              </a:defRPr>
            </a:pPr>
          </a:p>
          <a:p>
            <a:pPr>
              <a:defRPr sz="1000">
                <a:latin typeface="游ゴシック体 ミディアム"/>
                <a:ea typeface="游ゴシック体 ミディアム"/>
                <a:cs typeface="游ゴシック体 ミディアム"/>
                <a:sym typeface="游ゴシック体 ミディアム"/>
              </a:defRPr>
            </a:pPr>
            <a:r>
              <a:t>・今回のシステムは全てローカル環境で完成する構成</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4" name="Shape 334"/>
          <p:cNvSpPr/>
          <p:nvPr>
            <p:ph type="sldImg"/>
          </p:nvPr>
        </p:nvSpPr>
        <p:spPr>
          <a:prstGeom prst="rect">
            <a:avLst/>
          </a:prstGeom>
        </p:spPr>
        <p:txBody>
          <a:bodyPr/>
          <a:lstStyle/>
          <a:p>
            <a:pPr/>
          </a:p>
        </p:txBody>
      </p:sp>
      <p:sp>
        <p:nvSpPr>
          <p:cNvPr id="335" name="Shape 335"/>
          <p:cNvSpPr/>
          <p:nvPr>
            <p:ph type="body" sz="quarter" idx="1"/>
          </p:nvPr>
        </p:nvSpPr>
        <p:spPr>
          <a:prstGeom prst="rect">
            <a:avLst/>
          </a:prstGeom>
        </p:spPr>
        <p:txBody>
          <a:bodyPr/>
          <a:lstStyle/>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Google Chrome: 利用するツールの兼ね合いもあり、今回利用するブラウザはGoogle Chromeに指定します。</a:t>
            </a: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Linux: Virtual Boxで仮想マシンを立ち上げます</a:t>
            </a: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Apache: WebサーバーにはApacheを利用します</a:t>
            </a: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PHP: サーバーサイドはPHPで実装します</a:t>
            </a: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MySQL: データベースにはMySQLを利用します</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44" name="Shape 344"/>
          <p:cNvSpPr/>
          <p:nvPr>
            <p:ph type="sldImg"/>
          </p:nvPr>
        </p:nvSpPr>
        <p:spPr>
          <a:prstGeom prst="rect">
            <a:avLst/>
          </a:prstGeom>
        </p:spPr>
        <p:txBody>
          <a:bodyPr/>
          <a:lstStyle/>
          <a:p>
            <a:pPr/>
          </a:p>
        </p:txBody>
      </p:sp>
      <p:sp>
        <p:nvSpPr>
          <p:cNvPr id="345" name="Shape 345"/>
          <p:cNvSpPr/>
          <p:nvPr>
            <p:ph type="body" sz="quarter" idx="1"/>
          </p:nvPr>
        </p:nvSpPr>
        <p:spPr>
          <a:prstGeom prst="rect">
            <a:avLst/>
          </a:prstGeom>
        </p:spPr>
        <p:txBody>
          <a:bodyPr/>
          <a:lstStyle/>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サーバーサイドのフレームワークにPHPのWebフレームワークであるLaravelを使用する</a:t>
            </a: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LaravelではMVCモデルを採用しています</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52" name="Shape 352"/>
          <p:cNvSpPr/>
          <p:nvPr>
            <p:ph type="sldImg"/>
          </p:nvPr>
        </p:nvSpPr>
        <p:spPr>
          <a:prstGeom prst="rect">
            <a:avLst/>
          </a:prstGeom>
        </p:spPr>
        <p:txBody>
          <a:bodyPr/>
          <a:lstStyle/>
          <a:p>
            <a:pPr/>
          </a:p>
        </p:txBody>
      </p:sp>
      <p:sp>
        <p:nvSpPr>
          <p:cNvPr id="353" name="Shape 353"/>
          <p:cNvSpPr/>
          <p:nvPr>
            <p:ph type="body" sz="quarter" idx="1"/>
          </p:nvPr>
        </p:nvSpPr>
        <p:spPr>
          <a:prstGeom prst="rect">
            <a:avLst/>
          </a:prstGeom>
        </p:spPr>
        <p:txBody>
          <a:bodyPr/>
          <a:lstStyle>
            <a:lvl1pPr>
              <a:defRPr sz="1000">
                <a:latin typeface="游ゴシック体 ミディアム"/>
                <a:ea typeface="游ゴシック体 ミディアム"/>
                <a:cs typeface="游ゴシック体 ミディアム"/>
                <a:sym typeface="游ゴシック体 ミディアム"/>
              </a:defRPr>
            </a:lvl1pPr>
          </a:lstStyle>
          <a:p>
            <a:pPr/>
            <a:r>
              <a:t>Laravel, Apache, SSHの環境構築(SSHは開発を便利に行うため)</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59" name="Shape 359"/>
          <p:cNvSpPr/>
          <p:nvPr>
            <p:ph type="sldImg"/>
          </p:nvPr>
        </p:nvSpPr>
        <p:spPr>
          <a:prstGeom prst="rect">
            <a:avLst/>
          </a:prstGeom>
        </p:spPr>
        <p:txBody>
          <a:bodyPr/>
          <a:lstStyle/>
          <a:p>
            <a:pPr/>
          </a:p>
        </p:txBody>
      </p:sp>
      <p:sp>
        <p:nvSpPr>
          <p:cNvPr id="360" name="Shape 360"/>
          <p:cNvSpPr/>
          <p:nvPr>
            <p:ph type="body" sz="quarter" idx="1"/>
          </p:nvPr>
        </p:nvSpPr>
        <p:spPr>
          <a:prstGeom prst="rect">
            <a:avLst/>
          </a:prstGeom>
        </p:spPr>
        <p:txBody>
          <a:bodyPr/>
          <a:lstStyle>
            <a:lvl1pPr>
              <a:defRPr sz="1000">
                <a:latin typeface="游ゴシック体 ミディアム"/>
                <a:ea typeface="游ゴシック体 ミディアム"/>
                <a:cs typeface="游ゴシック体 ミディアム"/>
                <a:sym typeface="游ゴシック体 ミディアム"/>
              </a:defRPr>
            </a:lvl1pPr>
          </a:lstStyle>
          <a:p>
            <a:pPr/>
            <a:r>
              <a:t>MySQLで「traceability」と言う名のデータベースを作成する。(MySQL環境の構築はすでに終わっていることが前提)</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2" name="Shape 202"/>
          <p:cNvSpPr/>
          <p:nvPr>
            <p:ph type="sldImg"/>
          </p:nvPr>
        </p:nvSpPr>
        <p:spPr>
          <a:prstGeom prst="rect">
            <a:avLst/>
          </a:prstGeom>
        </p:spPr>
        <p:txBody>
          <a:bodyPr/>
          <a:lstStyle/>
          <a:p>
            <a:pPr/>
          </a:p>
        </p:txBody>
      </p:sp>
      <p:sp>
        <p:nvSpPr>
          <p:cNvPr id="203" name="Shape 203"/>
          <p:cNvSpPr/>
          <p:nvPr>
            <p:ph type="body" sz="quarter" idx="1"/>
          </p:nvPr>
        </p:nvSpPr>
        <p:spPr>
          <a:prstGeom prst="rect">
            <a:avLst/>
          </a:prstGeom>
        </p:spPr>
        <p:txBody>
          <a:bodyPr/>
          <a:lstStyle/>
          <a:p>
            <a:pPr>
              <a:defRPr sz="1000"/>
            </a:pPr>
          </a:p>
          <a:p>
            <a:pPr marL="273050" indent="-273050">
              <a:buSzPct val="150000"/>
              <a:buChar char="•"/>
              <a:defRPr sz="1000"/>
            </a:pPr>
            <a:r>
              <a:t>Webアプリケーションとは、インターネットなどのネットワークから利用するアプリケーション</a:t>
            </a:r>
          </a:p>
          <a:p>
            <a:pPr marL="273050" indent="-273050">
              <a:buSzPct val="150000"/>
              <a:buChar char="•"/>
              <a:defRPr sz="1000"/>
            </a:pPr>
            <a:r>
              <a:t>Webアプリケーションとよく対比されるものとして、ネイティブアプリケーションがある。(手元のPCやスマートフォンなどの端末にインストールして利用するアプリケーション)</a:t>
            </a:r>
          </a:p>
          <a:p>
            <a:pPr>
              <a:defRPr sz="1000"/>
            </a:pPr>
          </a:p>
          <a:p>
            <a:pPr>
              <a:defRPr sz="1000"/>
            </a:pPr>
            <a:r>
              <a:t>この教材ではブロックチェーンを用いたWebアプリケーションを作成する。</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67" name="Shape 367"/>
          <p:cNvSpPr/>
          <p:nvPr>
            <p:ph type="sldImg"/>
          </p:nvPr>
        </p:nvSpPr>
        <p:spPr>
          <a:prstGeom prst="rect">
            <a:avLst/>
          </a:prstGeom>
        </p:spPr>
        <p:txBody>
          <a:bodyPr/>
          <a:lstStyle/>
          <a:p>
            <a:pPr/>
          </a:p>
        </p:txBody>
      </p:sp>
      <p:sp>
        <p:nvSpPr>
          <p:cNvPr id="368" name="Shape 368"/>
          <p:cNvSpPr/>
          <p:nvPr>
            <p:ph type="body" sz="quarter" idx="1"/>
          </p:nvPr>
        </p:nvSpPr>
        <p:spPr>
          <a:prstGeom prst="rect">
            <a:avLst/>
          </a:prstGeom>
        </p:spPr>
        <p:txBody>
          <a:bodyPr/>
          <a:lstStyle>
            <a:lvl1pPr>
              <a:defRPr sz="1000">
                <a:latin typeface="游ゴシック体 ミディアム"/>
                <a:ea typeface="游ゴシック体 ミディアム"/>
                <a:cs typeface="游ゴシック体 ミディアム"/>
                <a:sym typeface="游ゴシック体 ミディアム"/>
              </a:defRPr>
            </a:lvl1pPr>
          </a:lstStyle>
          <a:p>
            <a:pPr/>
            <a:r>
              <a:t>Laravel, Apache, SSHの環境構築(SSHは開発を便利に行うため)</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80" name="Shape 380"/>
          <p:cNvSpPr/>
          <p:nvPr>
            <p:ph type="sldImg"/>
          </p:nvPr>
        </p:nvSpPr>
        <p:spPr>
          <a:prstGeom prst="rect">
            <a:avLst/>
          </a:prstGeom>
        </p:spPr>
        <p:txBody>
          <a:bodyPr/>
          <a:lstStyle/>
          <a:p>
            <a:pPr/>
          </a:p>
        </p:txBody>
      </p:sp>
      <p:sp>
        <p:nvSpPr>
          <p:cNvPr id="381" name="Shape 381"/>
          <p:cNvSpPr/>
          <p:nvPr>
            <p:ph type="body" sz="quarter" idx="1"/>
          </p:nvPr>
        </p:nvSpPr>
        <p:spPr>
          <a:prstGeom prst="rect">
            <a:avLst/>
          </a:prstGeom>
        </p:spPr>
        <p:txBody>
          <a:bodyPr/>
          <a:lstStyle>
            <a:lvl1pPr>
              <a:defRPr sz="1000">
                <a:latin typeface="游ゴシック体 ミディアム"/>
                <a:ea typeface="游ゴシック体 ミディアム"/>
                <a:cs typeface="游ゴシック体 ミディアム"/>
                <a:sym typeface="游ゴシック体 ミディアム"/>
              </a:defRPr>
            </a:lvl1pPr>
          </a:lstStyle>
          <a:p>
            <a:pPr/>
            <a:r>
              <a:t>Laravel, Apache, SSHの環境構築(SSHは開発を便利に行うため)</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94" name="Shape 394"/>
          <p:cNvSpPr/>
          <p:nvPr>
            <p:ph type="sldImg"/>
          </p:nvPr>
        </p:nvSpPr>
        <p:spPr>
          <a:prstGeom prst="rect">
            <a:avLst/>
          </a:prstGeom>
        </p:spPr>
        <p:txBody>
          <a:bodyPr/>
          <a:lstStyle/>
          <a:p>
            <a:pPr/>
          </a:p>
        </p:txBody>
      </p:sp>
      <p:sp>
        <p:nvSpPr>
          <p:cNvPr id="395" name="Shape 395"/>
          <p:cNvSpPr/>
          <p:nvPr>
            <p:ph type="body" sz="quarter" idx="1"/>
          </p:nvPr>
        </p:nvSpPr>
        <p:spPr>
          <a:prstGeom prst="rect">
            <a:avLst/>
          </a:prstGeom>
        </p:spPr>
        <p:txBody>
          <a:bodyPr/>
          <a:lstStyle>
            <a:lvl1pPr>
              <a:defRPr sz="1000">
                <a:latin typeface="游ゴシック体 ミディアム"/>
                <a:ea typeface="游ゴシック体 ミディアム"/>
                <a:cs typeface="游ゴシック体 ミディアム"/>
                <a:sym typeface="游ゴシック体 ミディアム"/>
              </a:defRPr>
            </a:lvl1pPr>
          </a:lstStyle>
          <a:p>
            <a:pPr/>
            <a:r>
              <a:t>Laravel, Apache, SSHの環境構築(SSHは開発を便利に行うため)</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04" name="Shape 404"/>
          <p:cNvSpPr/>
          <p:nvPr>
            <p:ph type="sldImg"/>
          </p:nvPr>
        </p:nvSpPr>
        <p:spPr>
          <a:prstGeom prst="rect">
            <a:avLst/>
          </a:prstGeom>
        </p:spPr>
        <p:txBody>
          <a:bodyPr/>
          <a:lstStyle/>
          <a:p>
            <a:pPr/>
          </a:p>
        </p:txBody>
      </p:sp>
      <p:sp>
        <p:nvSpPr>
          <p:cNvPr id="405" name="Shape 405"/>
          <p:cNvSpPr/>
          <p:nvPr>
            <p:ph type="body" sz="quarter" idx="1"/>
          </p:nvPr>
        </p:nvSpPr>
        <p:spPr>
          <a:prstGeom prst="rect">
            <a:avLst/>
          </a:prstGeom>
        </p:spPr>
        <p:txBody>
          <a:bodyPr/>
          <a:lstStyle>
            <a:lvl1pPr>
              <a:defRPr sz="1000">
                <a:latin typeface="游ゴシック体 ミディアム"/>
                <a:ea typeface="游ゴシック体 ミディアム"/>
                <a:cs typeface="游ゴシック体 ミディアム"/>
                <a:sym typeface="游ゴシック体 ミディアム"/>
              </a:defRPr>
            </a:lvl1pPr>
          </a:lstStyle>
          <a:p>
            <a:pPr/>
            <a:r>
              <a:t>必要なテーブル、カラムをマイグレーションファイルから作成する</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11" name="Shape 411"/>
          <p:cNvSpPr/>
          <p:nvPr>
            <p:ph type="sldImg"/>
          </p:nvPr>
        </p:nvSpPr>
        <p:spPr>
          <a:prstGeom prst="rect">
            <a:avLst/>
          </a:prstGeom>
        </p:spPr>
        <p:txBody>
          <a:bodyPr/>
          <a:lstStyle/>
          <a:p>
            <a:pPr/>
          </a:p>
        </p:txBody>
      </p:sp>
      <p:sp>
        <p:nvSpPr>
          <p:cNvPr id="412" name="Shape 412"/>
          <p:cNvSpPr/>
          <p:nvPr>
            <p:ph type="body" sz="quarter" idx="1"/>
          </p:nvPr>
        </p:nvSpPr>
        <p:spPr>
          <a:prstGeom prst="rect">
            <a:avLst/>
          </a:prstGeom>
        </p:spPr>
        <p:txBody>
          <a:bodyPr/>
          <a:lstStyle>
            <a:lvl1pPr>
              <a:defRPr sz="1000">
                <a:latin typeface="游ゴシック体 ミディアム"/>
                <a:ea typeface="游ゴシック体 ミディアム"/>
                <a:cs typeface="游ゴシック体 ミディアム"/>
                <a:sym typeface="游ゴシック体 ミディアム"/>
              </a:defRPr>
            </a:lvl1pPr>
          </a:lstStyle>
          <a:p>
            <a:pPr/>
            <a:r>
              <a:t>演習形式で進める。解答は巻末に記述してある</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18" name="Shape 418"/>
          <p:cNvSpPr/>
          <p:nvPr>
            <p:ph type="sldImg"/>
          </p:nvPr>
        </p:nvSpPr>
        <p:spPr>
          <a:prstGeom prst="rect">
            <a:avLst/>
          </a:prstGeom>
        </p:spPr>
        <p:txBody>
          <a:bodyPr/>
          <a:lstStyle/>
          <a:p>
            <a:pPr/>
          </a:p>
        </p:txBody>
      </p:sp>
      <p:sp>
        <p:nvSpPr>
          <p:cNvPr id="419" name="Shape 419"/>
          <p:cNvSpPr/>
          <p:nvPr>
            <p:ph type="body" sz="quarter" idx="1"/>
          </p:nvPr>
        </p:nvSpPr>
        <p:spPr>
          <a:prstGeom prst="rect">
            <a:avLst/>
          </a:prstGeom>
        </p:spPr>
        <p:txBody>
          <a:bodyPr/>
          <a:lstStyle/>
          <a:p>
            <a:pPr marL="223404" indent="-223404">
              <a:buSzPct val="150000"/>
              <a:buChar char="•"/>
              <a:defRPr sz="1000">
                <a:latin typeface="游ゴシック体 ミディアム"/>
                <a:ea typeface="游ゴシック体 ミディアム"/>
                <a:cs typeface="游ゴシック体 ミディアム"/>
                <a:sym typeface="游ゴシック体 ミディアム"/>
              </a:defRPr>
            </a:pPr>
            <a:r>
              <a:t>教材に従ってPHPのコーディングを進めていく</a:t>
            </a:r>
          </a:p>
          <a:p>
            <a:pPr marL="223404" indent="-223404">
              <a:buSzPct val="150000"/>
              <a:buChar char="•"/>
              <a:defRPr sz="1000">
                <a:latin typeface="游ゴシック体 ミディアム"/>
                <a:ea typeface="游ゴシック体 ミディアム"/>
                <a:cs typeface="游ゴシック体 ミディアム"/>
                <a:sym typeface="游ゴシック体 ミディアム"/>
              </a:defRPr>
            </a:pPr>
            <a:r>
              <a:t>Laravelのドキュメントも参考に</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25" name="Shape 425"/>
          <p:cNvSpPr/>
          <p:nvPr>
            <p:ph type="sldImg"/>
          </p:nvPr>
        </p:nvSpPr>
        <p:spPr>
          <a:prstGeom prst="rect">
            <a:avLst/>
          </a:prstGeom>
        </p:spPr>
        <p:txBody>
          <a:bodyPr/>
          <a:lstStyle/>
          <a:p>
            <a:pPr/>
          </a:p>
        </p:txBody>
      </p:sp>
      <p:sp>
        <p:nvSpPr>
          <p:cNvPr id="426" name="Shape 426"/>
          <p:cNvSpPr/>
          <p:nvPr>
            <p:ph type="body" sz="quarter" idx="1"/>
          </p:nvPr>
        </p:nvSpPr>
        <p:spPr>
          <a:prstGeom prst="rect">
            <a:avLst/>
          </a:prstGeom>
        </p:spPr>
        <p:txBody>
          <a:bodyPr/>
          <a:lstStyle>
            <a:lvl1pPr>
              <a:defRPr sz="1000">
                <a:latin typeface="游ゴシック体 ミディアム"/>
                <a:ea typeface="游ゴシック体 ミディアム"/>
                <a:cs typeface="游ゴシック体 ミディアム"/>
                <a:sym typeface="游ゴシック体 ミディアム"/>
              </a:defRPr>
            </a:lvl1pPr>
          </a:lstStyle>
          <a:p>
            <a:pPr/>
            <a:r>
              <a:t>教材に従って管理者機能のコーディングを進めていく</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51" name="Shape 451"/>
          <p:cNvSpPr/>
          <p:nvPr>
            <p:ph type="sldImg"/>
          </p:nvPr>
        </p:nvSpPr>
        <p:spPr>
          <a:prstGeom prst="rect">
            <a:avLst/>
          </a:prstGeom>
        </p:spPr>
        <p:txBody>
          <a:bodyPr/>
          <a:lstStyle/>
          <a:p>
            <a:pPr/>
          </a:p>
        </p:txBody>
      </p:sp>
      <p:sp>
        <p:nvSpPr>
          <p:cNvPr id="452" name="Shape 452"/>
          <p:cNvSpPr/>
          <p:nvPr>
            <p:ph type="body" sz="quarter" idx="1"/>
          </p:nvPr>
        </p:nvSpPr>
        <p:spPr>
          <a:prstGeom prst="rect">
            <a:avLst/>
          </a:prstGeom>
        </p:spPr>
        <p:txBody>
          <a:bodyPr/>
          <a:lstStyle/>
          <a:p>
            <a:pPr>
              <a:defRPr sz="1000">
                <a:latin typeface="游ゴシック体 ミディアム"/>
                <a:ea typeface="游ゴシック体 ミディアム"/>
                <a:cs typeface="游ゴシック体 ミディアム"/>
                <a:sym typeface="游ゴシック体 ミディアム"/>
              </a:defRPr>
            </a:pPr>
            <a:r>
              <a:t>今回のシステムにとって重要なブロックチェーンの特徴を紹介する</a:t>
            </a:r>
          </a:p>
          <a:p>
            <a:pPr>
              <a:defRPr sz="1000">
                <a:latin typeface="游ゴシック体 ミディアム"/>
                <a:ea typeface="游ゴシック体 ミディアム"/>
                <a:cs typeface="游ゴシック体 ミディアム"/>
                <a:sym typeface="游ゴシック体 ミディアム"/>
              </a:defRPr>
            </a:pPr>
          </a:p>
          <a:p>
            <a:pPr>
              <a:defRPr sz="1000">
                <a:latin typeface="游ゴシック体 ミディアム"/>
                <a:ea typeface="游ゴシック体 ミディアム"/>
                <a:cs typeface="游ゴシック体 ミディアム"/>
                <a:sym typeface="游ゴシック体 ミディアム"/>
              </a:defRPr>
            </a:pPr>
            <a:r>
              <a:t>非中央集権</a:t>
            </a: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特定の企業や団体が管理しているのではなく、その参加者により自律的にシステムが維持管理</a:t>
            </a: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保存したデータを管理者の独断により削除、編集されることや、管理者がシステムの運用をやめることでデータが失われる事態を防ぐ</a:t>
            </a:r>
          </a:p>
          <a:p>
            <a:pPr>
              <a:defRPr sz="1000">
                <a:latin typeface="游ゴシック体 ミディアム"/>
                <a:ea typeface="游ゴシック体 ミディアム"/>
                <a:cs typeface="游ゴシック体 ミディアム"/>
                <a:sym typeface="游ゴシック体 ミディアム"/>
              </a:defRPr>
            </a:pPr>
          </a:p>
          <a:p>
            <a:pPr>
              <a:defRPr sz="1000">
                <a:latin typeface="游ゴシック体 ミディアム"/>
                <a:ea typeface="游ゴシック体 ミディアム"/>
                <a:cs typeface="游ゴシック体 ミディアム"/>
                <a:sym typeface="游ゴシック体 ミディアム"/>
              </a:defRPr>
            </a:pPr>
            <a:r>
              <a:t>高い改ざん耐性</a:t>
            </a: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ブロックチェーンの独自のデータ構造(ブロックの連鎖構造やマイニングによるもの)</a:t>
            </a: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世界中の独立した大量のノードが記録を保存していること</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62" name="Shape 462"/>
          <p:cNvSpPr/>
          <p:nvPr>
            <p:ph type="sldImg"/>
          </p:nvPr>
        </p:nvSpPr>
        <p:spPr>
          <a:prstGeom prst="rect">
            <a:avLst/>
          </a:prstGeom>
        </p:spPr>
        <p:txBody>
          <a:bodyPr/>
          <a:lstStyle/>
          <a:p>
            <a:pPr/>
          </a:p>
        </p:txBody>
      </p:sp>
      <p:sp>
        <p:nvSpPr>
          <p:cNvPr id="463" name="Shape 463"/>
          <p:cNvSpPr/>
          <p:nvPr>
            <p:ph type="body" sz="quarter" idx="1"/>
          </p:nvPr>
        </p:nvSpPr>
        <p:spPr>
          <a:prstGeom prst="rect">
            <a:avLst/>
          </a:prstGeom>
        </p:spPr>
        <p:txBody>
          <a:bodyPr/>
          <a:lstStyle/>
          <a:p>
            <a:pPr>
              <a:defRPr sz="1000">
                <a:latin typeface="游ゴシック体 ミディアム"/>
                <a:ea typeface="游ゴシック体 ミディアム"/>
                <a:cs typeface="游ゴシック体 ミディアム"/>
                <a:sym typeface="游ゴシック体 ミディアム"/>
              </a:defRPr>
            </a:pPr>
            <a:r>
              <a:t>パブリックブロックチェーン</a:t>
            </a: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「パブリック」という言葉の通り開かれたブロックチェーン</a:t>
            </a: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ブロックチェーンのネットワークに参加するための許可や、使用するコンピュータの性能、OSなどの制約はない</a:t>
            </a:r>
          </a:p>
          <a:p>
            <a:pPr>
              <a:defRPr sz="1000">
                <a:latin typeface="游ゴシック体 ミディアム"/>
                <a:ea typeface="游ゴシック体 ミディアム"/>
                <a:cs typeface="游ゴシック体 ミディアム"/>
                <a:sym typeface="游ゴシック体 ミディアム"/>
              </a:defRPr>
            </a:pPr>
          </a:p>
          <a:p>
            <a:pPr>
              <a:defRPr sz="1000">
                <a:latin typeface="游ゴシック体 ミディアム"/>
                <a:ea typeface="游ゴシック体 ミディアム"/>
                <a:cs typeface="游ゴシック体 ミディアム"/>
                <a:sym typeface="游ゴシック体 ミディアム"/>
              </a:defRPr>
            </a:pPr>
            <a:r>
              <a:t>パーミッションドブロックチェーン</a:t>
            </a: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パブリックブロックチェーンと異なり、ネットワークへの参加に管理者の許可が必要となるブロックチェーン</a:t>
            </a: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企業や団体などの組織内や組織間で利用されることの多いブロックチェーン</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72" name="Shape 472"/>
          <p:cNvSpPr/>
          <p:nvPr>
            <p:ph type="sldImg"/>
          </p:nvPr>
        </p:nvSpPr>
        <p:spPr>
          <a:prstGeom prst="rect">
            <a:avLst/>
          </a:prstGeom>
        </p:spPr>
        <p:txBody>
          <a:bodyPr/>
          <a:lstStyle/>
          <a:p>
            <a:pPr/>
          </a:p>
        </p:txBody>
      </p:sp>
      <p:sp>
        <p:nvSpPr>
          <p:cNvPr id="473" name="Shape 473"/>
          <p:cNvSpPr/>
          <p:nvPr>
            <p:ph type="body" sz="quarter" idx="1"/>
          </p:nvPr>
        </p:nvSpPr>
        <p:spPr>
          <a:prstGeom prst="rect">
            <a:avLst/>
          </a:prstGeom>
        </p:spPr>
        <p:txBody>
          <a:bodyPr/>
          <a:lstStyle/>
          <a:p>
            <a:pPr>
              <a:defRPr sz="1000">
                <a:latin typeface="游ゴシック体 ミディアム"/>
                <a:ea typeface="游ゴシック体 ミディアム"/>
                <a:cs typeface="游ゴシック体 ミディアム"/>
                <a:sym typeface="游ゴシック体 ミディアム"/>
              </a:defRPr>
            </a:pPr>
            <a:r>
              <a:t>Bitcoin</a:t>
            </a: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Bitcoinは2009年から運用が始まった「誰にも止められることなく通貨を取引すること」を目的に作られたブロックチェーン</a:t>
            </a: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「Bitcoin」という言葉は通貨システムのことであり、ブロックチェーンの名前でもある</a:t>
            </a:r>
          </a:p>
          <a:p>
            <a:pPr>
              <a:defRPr sz="1000">
                <a:latin typeface="游ゴシック体 ミディアム"/>
                <a:ea typeface="游ゴシック体 ミディアム"/>
                <a:cs typeface="游ゴシック体 ミディアム"/>
                <a:sym typeface="游ゴシック体 ミディアム"/>
              </a:defRPr>
            </a:pPr>
          </a:p>
          <a:p>
            <a:pPr>
              <a:defRPr sz="1000">
                <a:latin typeface="游ゴシック体 ミディアム"/>
                <a:ea typeface="游ゴシック体 ミディアム"/>
                <a:cs typeface="游ゴシック体 ミディアム"/>
                <a:sym typeface="游ゴシック体 ミディアム"/>
              </a:defRPr>
            </a:pPr>
            <a:r>
              <a:t>Ethereum</a:t>
            </a: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Ethereumは2015年にリリースされたブロックチェーンであり、「管理者を必要としないシステム」を実現するために生まれたブロックチェーン</a:t>
            </a: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ブロックチェーン上でのプログラムの作成という面で最もメジャーなブロックチェーン</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9" name="Shape 209"/>
          <p:cNvSpPr/>
          <p:nvPr>
            <p:ph type="sldImg"/>
          </p:nvPr>
        </p:nvSpPr>
        <p:spPr>
          <a:prstGeom prst="rect">
            <a:avLst/>
          </a:prstGeom>
        </p:spPr>
        <p:txBody>
          <a:bodyPr/>
          <a:lstStyle/>
          <a:p>
            <a:pPr/>
          </a:p>
        </p:txBody>
      </p:sp>
      <p:sp>
        <p:nvSpPr>
          <p:cNvPr id="210" name="Shape 210"/>
          <p:cNvSpPr/>
          <p:nvPr>
            <p:ph type="body" sz="quarter" idx="1"/>
          </p:nvPr>
        </p:nvSpPr>
        <p:spPr>
          <a:prstGeom prst="rect">
            <a:avLst/>
          </a:prstGeom>
        </p:spPr>
        <p:txBody>
          <a:bodyPr/>
          <a:lstStyle>
            <a:lvl1pPr>
              <a:defRPr sz="1000">
                <a:latin typeface="游ゴシック体 ミディアム"/>
                <a:ea typeface="游ゴシック体 ミディアム"/>
                <a:cs typeface="游ゴシック体 ミディアム"/>
                <a:sym typeface="游ゴシック体 ミディアム"/>
              </a:defRPr>
            </a:lvl1pPr>
          </a:lstStyle>
          <a:p>
            <a:pPr/>
            <a:r>
              <a:t>Webアプリケーションの構成を分割して捉える</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83" name="Shape 483"/>
          <p:cNvSpPr/>
          <p:nvPr>
            <p:ph type="sldImg"/>
          </p:nvPr>
        </p:nvSpPr>
        <p:spPr>
          <a:prstGeom prst="rect">
            <a:avLst/>
          </a:prstGeom>
        </p:spPr>
        <p:txBody>
          <a:bodyPr/>
          <a:lstStyle/>
          <a:p>
            <a:pPr/>
          </a:p>
        </p:txBody>
      </p:sp>
      <p:sp>
        <p:nvSpPr>
          <p:cNvPr id="484" name="Shape 484"/>
          <p:cNvSpPr/>
          <p:nvPr>
            <p:ph type="body" sz="quarter" idx="1"/>
          </p:nvPr>
        </p:nvSpPr>
        <p:spPr>
          <a:prstGeom prst="rect">
            <a:avLst/>
          </a:prstGeom>
        </p:spPr>
        <p:txBody>
          <a:bodyPr/>
          <a:lstStyle/>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スマートコントラクトには厳密な定義はない。これまでは、人間が介在しない全ての商取引がスマートコントラクトと呼ばれることが多かった。</a:t>
            </a: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ブロックチェーンが誕生してからは、ブロックチェーンを利用したシステムのことを指すようになった。</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92" name="Shape 492"/>
          <p:cNvSpPr/>
          <p:nvPr>
            <p:ph type="sldImg"/>
          </p:nvPr>
        </p:nvSpPr>
        <p:spPr>
          <a:prstGeom prst="rect">
            <a:avLst/>
          </a:prstGeom>
        </p:spPr>
        <p:txBody>
          <a:bodyPr/>
          <a:lstStyle/>
          <a:p>
            <a:pPr/>
          </a:p>
        </p:txBody>
      </p:sp>
      <p:sp>
        <p:nvSpPr>
          <p:cNvPr id="493" name="Shape 493"/>
          <p:cNvSpPr/>
          <p:nvPr>
            <p:ph type="body" sz="quarter" idx="1"/>
          </p:nvPr>
        </p:nvSpPr>
        <p:spPr>
          <a:prstGeom prst="rect">
            <a:avLst/>
          </a:prstGeom>
        </p:spPr>
        <p:txBody>
          <a:bodyPr/>
          <a:lstStyle/>
          <a:p>
            <a:pPr marL="223404" indent="-223404">
              <a:buSzPct val="150000"/>
              <a:buChar char="•"/>
              <a:defRPr sz="1000">
                <a:latin typeface="游ゴシック体 ミディアム"/>
                <a:ea typeface="游ゴシック体 ミディアム"/>
                <a:cs typeface="游ゴシック体 ミディアム"/>
                <a:sym typeface="游ゴシック体 ミディアム"/>
              </a:defRPr>
            </a:pPr>
          </a:p>
          <a:p>
            <a:pPr marL="223404" indent="-223404">
              <a:buSzPct val="150000"/>
              <a:buChar char="•"/>
              <a:defRPr sz="1000">
                <a:latin typeface="游ゴシック体 ミディアム"/>
                <a:ea typeface="游ゴシック体 ミディアム"/>
                <a:cs typeface="游ゴシック体 ミディアム"/>
                <a:sym typeface="游ゴシック体 ミディアム"/>
              </a:defRPr>
            </a:pPr>
            <a:r>
              <a:t>MySQLの演習でわかった通り、データベースには管理者が存在し、管理者はそのデータベースに対して、新規登録、編集、削除などあらゆる操作をすることができる。</a:t>
            </a:r>
          </a:p>
          <a:p>
            <a:pPr marL="223404" indent="-223404">
              <a:buSzPct val="150000"/>
              <a:buChar char="•"/>
              <a:defRPr sz="1000">
                <a:latin typeface="游ゴシック体 ミディアム"/>
                <a:ea typeface="游ゴシック体 ミディアム"/>
                <a:cs typeface="游ゴシック体 ミディアム"/>
                <a:sym typeface="游ゴシック体 ミディアム"/>
              </a:defRPr>
            </a:pPr>
            <a:r>
              <a:t>管理者の存在しないブロックチェーンをデータベースとすることで、権限に関連した問題によりデータが失われる可能性を小さくすることができる。</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01" name="Shape 501"/>
          <p:cNvSpPr/>
          <p:nvPr>
            <p:ph type="sldImg"/>
          </p:nvPr>
        </p:nvSpPr>
        <p:spPr>
          <a:prstGeom prst="rect">
            <a:avLst/>
          </a:prstGeom>
        </p:spPr>
        <p:txBody>
          <a:bodyPr/>
          <a:lstStyle/>
          <a:p>
            <a:pPr/>
          </a:p>
        </p:txBody>
      </p:sp>
      <p:sp>
        <p:nvSpPr>
          <p:cNvPr id="502" name="Shape 502"/>
          <p:cNvSpPr/>
          <p:nvPr>
            <p:ph type="body" sz="quarter" idx="1"/>
          </p:nvPr>
        </p:nvSpPr>
        <p:spPr>
          <a:prstGeom prst="rect">
            <a:avLst/>
          </a:prstGeom>
        </p:spPr>
        <p:txBody>
          <a:bodyPr/>
          <a:lstStyle/>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Webアプリケーションに必要なコードや、取引の実行記録などを改ざんされることなく保存し続けることができる。</a:t>
            </a: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アプリケーションサーバー内のプログラムの改ざんによる不正な取引や、データベースの内容の書き換えなどが発生するリスクを低下させることができる</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10" name="Shape 510"/>
          <p:cNvSpPr/>
          <p:nvPr>
            <p:ph type="sldImg"/>
          </p:nvPr>
        </p:nvSpPr>
        <p:spPr>
          <a:prstGeom prst="rect">
            <a:avLst/>
          </a:prstGeom>
        </p:spPr>
        <p:txBody>
          <a:bodyPr/>
          <a:lstStyle/>
          <a:p>
            <a:pPr/>
          </a:p>
        </p:txBody>
      </p:sp>
      <p:sp>
        <p:nvSpPr>
          <p:cNvPr id="511" name="Shape 511"/>
          <p:cNvSpPr/>
          <p:nvPr>
            <p:ph type="body" sz="quarter" idx="1"/>
          </p:nvPr>
        </p:nvSpPr>
        <p:spPr>
          <a:prstGeom prst="rect">
            <a:avLst/>
          </a:prstGeom>
        </p:spPr>
        <p:txBody>
          <a:bodyPr/>
          <a:lstStyle/>
          <a:p>
            <a:pPr marL="223404" indent="-223404">
              <a:buSzPct val="150000"/>
              <a:buChar char="•"/>
              <a:defRPr sz="1000">
                <a:latin typeface="游ゴシック体 ミディアム"/>
                <a:ea typeface="游ゴシック体 ミディアム"/>
                <a:cs typeface="游ゴシック体 ミディアム"/>
                <a:sym typeface="游ゴシック体 ミディアム"/>
              </a:defRPr>
            </a:pPr>
          </a:p>
          <a:p>
            <a:pPr marL="223404" indent="-223404">
              <a:buSzPct val="150000"/>
              <a:buChar char="•"/>
              <a:defRPr sz="1000">
                <a:latin typeface="游ゴシック体 ミディアム"/>
                <a:ea typeface="游ゴシック体 ミディアム"/>
                <a:cs typeface="游ゴシック体 ミディアム"/>
                <a:sym typeface="游ゴシック体 ミディアム"/>
              </a:defRPr>
            </a:pPr>
            <a:r>
              <a:t>ブロックチェーン自体には、管理者が存在していませんが、システム全体を見たときに、現在の技術ではWebサーバーやアプリケーションサーバーの全てをブロックチェーンで置き換えることは非常に難しい</a:t>
            </a:r>
          </a:p>
          <a:p>
            <a:pPr marL="223404" indent="-223404">
              <a:buSzPct val="150000"/>
              <a:buChar char="•"/>
              <a:defRPr sz="1000">
                <a:latin typeface="游ゴシック体 ミディアム"/>
                <a:ea typeface="游ゴシック体 ミディアム"/>
                <a:cs typeface="游ゴシック体 ミディアム"/>
                <a:sym typeface="游ゴシック体 ミディアム"/>
              </a:defRPr>
            </a:pPr>
            <a:r>
              <a:t>それらの部分に管理者が存在し、システム全体は中央集権的な仕組みになる</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19" name="Shape 519"/>
          <p:cNvSpPr/>
          <p:nvPr>
            <p:ph type="sldImg"/>
          </p:nvPr>
        </p:nvSpPr>
        <p:spPr>
          <a:prstGeom prst="rect">
            <a:avLst/>
          </a:prstGeom>
        </p:spPr>
        <p:txBody>
          <a:bodyPr/>
          <a:lstStyle/>
          <a:p>
            <a:pPr/>
          </a:p>
        </p:txBody>
      </p:sp>
      <p:sp>
        <p:nvSpPr>
          <p:cNvPr id="520" name="Shape 520"/>
          <p:cNvSpPr/>
          <p:nvPr>
            <p:ph type="body" sz="quarter" idx="1"/>
          </p:nvPr>
        </p:nvSpPr>
        <p:spPr>
          <a:prstGeom prst="rect">
            <a:avLst/>
          </a:prstGeom>
        </p:spPr>
        <p:txBody>
          <a:bodyPr/>
          <a:lstStyle/>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BitcoinやEthereumをはじめとしたパブリックブロックチェーンでは、一定時間に処理することの処理数に制限がある</a:t>
            </a: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自身でサーバーのスペックなどを選定することができないパブリックブロックチェーンでは、このような処理数の少なさも理解した上で利用する必要がある</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28" name="Shape 528"/>
          <p:cNvSpPr/>
          <p:nvPr>
            <p:ph type="sldImg"/>
          </p:nvPr>
        </p:nvSpPr>
        <p:spPr>
          <a:prstGeom prst="rect">
            <a:avLst/>
          </a:prstGeom>
        </p:spPr>
        <p:txBody>
          <a:bodyPr/>
          <a:lstStyle/>
          <a:p>
            <a:pPr/>
          </a:p>
        </p:txBody>
      </p:sp>
      <p:sp>
        <p:nvSpPr>
          <p:cNvPr id="529" name="Shape 529"/>
          <p:cNvSpPr/>
          <p:nvPr>
            <p:ph type="body" sz="quarter" idx="1"/>
          </p:nvPr>
        </p:nvSpPr>
        <p:spPr>
          <a:prstGeom prst="rect">
            <a:avLst/>
          </a:prstGeom>
        </p:spPr>
        <p:txBody>
          <a:bodyPr/>
          <a:lstStyle/>
          <a:p>
            <a:pPr>
              <a:defRPr sz="1000">
                <a:latin typeface="游ゴシック体 ミディアム"/>
                <a:ea typeface="游ゴシック体 ミディアム"/>
                <a:cs typeface="游ゴシック体 ミディアム"/>
                <a:sym typeface="游ゴシック体 ミディアム"/>
              </a:defRPr>
            </a:pP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一度ブロックチェーンに記録された内容は削除することや、変更することが基本的にはできない</a:t>
            </a: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作成したコードにバグがあり、自身の通貨が他者によって盗まれるなどの問題があった場合にも、このプログラムを改変することや、消してしまうことはできない</a:t>
            </a: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あらかじめプログラムに特定の関数を停止する機能や、プログラム自体を利用できないようにする機能を持たせておく必要がある</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48" name="Shape 548"/>
          <p:cNvSpPr/>
          <p:nvPr>
            <p:ph type="sldImg"/>
          </p:nvPr>
        </p:nvSpPr>
        <p:spPr>
          <a:prstGeom prst="rect">
            <a:avLst/>
          </a:prstGeom>
        </p:spPr>
        <p:txBody>
          <a:bodyPr/>
          <a:lstStyle/>
          <a:p>
            <a:pPr/>
          </a:p>
        </p:txBody>
      </p:sp>
      <p:sp>
        <p:nvSpPr>
          <p:cNvPr id="549" name="Shape 549"/>
          <p:cNvSpPr/>
          <p:nvPr>
            <p:ph type="body" sz="quarter" idx="1"/>
          </p:nvPr>
        </p:nvSpPr>
        <p:spPr>
          <a:prstGeom prst="rect">
            <a:avLst/>
          </a:prstGeom>
        </p:spPr>
        <p:txBody>
          <a:bodyPr/>
          <a:lstStyle>
            <a:lvl1pPr>
              <a:defRPr sz="1000">
                <a:latin typeface="游ゴシック体 ミディアム"/>
                <a:ea typeface="游ゴシック体 ミディアム"/>
                <a:cs typeface="游ゴシック体 ミディアム"/>
                <a:sym typeface="游ゴシック体 ミディアム"/>
              </a:defRPr>
            </a:lvl1pPr>
          </a:lstStyle>
          <a:p>
            <a:pPr/>
            <a:r>
              <a:t>今回のブロックチェーンを用いたトレーサビリティシステムの構成</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58" name="Shape 558"/>
          <p:cNvSpPr/>
          <p:nvPr>
            <p:ph type="sldImg"/>
          </p:nvPr>
        </p:nvSpPr>
        <p:spPr>
          <a:prstGeom prst="rect">
            <a:avLst/>
          </a:prstGeom>
        </p:spPr>
        <p:txBody>
          <a:bodyPr/>
          <a:lstStyle/>
          <a:p>
            <a:pPr/>
          </a:p>
        </p:txBody>
      </p:sp>
      <p:sp>
        <p:nvSpPr>
          <p:cNvPr id="559" name="Shape 559"/>
          <p:cNvSpPr/>
          <p:nvPr>
            <p:ph type="body" sz="quarter" idx="1"/>
          </p:nvPr>
        </p:nvSpPr>
        <p:spPr>
          <a:prstGeom prst="rect">
            <a:avLst/>
          </a:prstGeom>
        </p:spPr>
        <p:txBody>
          <a:bodyPr/>
          <a:lstStyle/>
          <a:p>
            <a:pPr marL="223404" indent="-223404">
              <a:buSzPct val="150000"/>
              <a:buChar char="•"/>
              <a:defRPr sz="1000"/>
            </a:pPr>
          </a:p>
          <a:p>
            <a:pPr marL="223404" indent="-223404">
              <a:buSzPct val="150000"/>
              <a:buChar char="•"/>
              <a:defRPr sz="1000"/>
            </a:pPr>
            <a:r>
              <a:t>通貨を利用する際や、コントラクトを利用する際には、自身の秘密鍵で署名を行う必要がある</a:t>
            </a:r>
          </a:p>
          <a:p>
            <a:pPr marL="223404" indent="-223404">
              <a:buSzPct val="150000"/>
              <a:buChar char="•"/>
              <a:defRPr sz="1000"/>
            </a:pPr>
            <a:r>
              <a:t>秘密鍵は一切の個人情報に結びついておらず、紛失した際に鍵を再発行してくれる機関は存在しない</a:t>
            </a:r>
          </a:p>
          <a:p>
            <a:pPr marL="223404" indent="-223404">
              <a:buSzPct val="150000"/>
              <a:buChar char="•"/>
              <a:defRPr sz="1000"/>
            </a:pPr>
            <a:r>
              <a:t>ITの知識を持ち合わせていない利用者が適切に秘密鍵の管理ができるか?</a:t>
            </a:r>
          </a:p>
          <a:p>
            <a:pPr>
              <a:defRPr sz="1000"/>
            </a:pPr>
          </a:p>
          <a:p>
            <a:pPr>
              <a:defRPr sz="1000"/>
            </a:pPr>
            <a:r>
              <a:t>ユーザーが鍵の管理を自身で行うか?サービスを提供する企業が管理するか?などの面からシステムの構成を考える必要がある</a:t>
            </a:r>
          </a:p>
          <a:p>
            <a:pPr>
              <a:defRPr sz="1000"/>
            </a:p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68" name="Shape 568"/>
          <p:cNvSpPr/>
          <p:nvPr>
            <p:ph type="sldImg"/>
          </p:nvPr>
        </p:nvSpPr>
        <p:spPr>
          <a:prstGeom prst="rect">
            <a:avLst/>
          </a:prstGeom>
        </p:spPr>
        <p:txBody>
          <a:bodyPr/>
          <a:lstStyle/>
          <a:p>
            <a:pPr/>
          </a:p>
        </p:txBody>
      </p:sp>
      <p:sp>
        <p:nvSpPr>
          <p:cNvPr id="569" name="Shape 569"/>
          <p:cNvSpPr/>
          <p:nvPr>
            <p:ph type="body" sz="quarter" idx="1"/>
          </p:nvPr>
        </p:nvSpPr>
        <p:spPr>
          <a:prstGeom prst="rect">
            <a:avLst/>
          </a:prstGeom>
        </p:spPr>
        <p:txBody>
          <a:bodyPr/>
          <a:lstStyle/>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ブロックチェーンを利用するためには、トランザクション手数料と呼ばれる手数料を支払う必要がある</a:t>
            </a: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トランザクション手数料はそれぞれのブロックチェーンの内部通貨で支払う必要がある</a:t>
            </a: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ブロックチェーンを用いた素晴らしいサービスが発表されたとしても、大半の人は仮想通貨を保有していない</a:t>
            </a:r>
          </a:p>
          <a:p>
            <a:pPr>
              <a:defRPr sz="1000">
                <a:latin typeface="游ゴシック体 ミディアム"/>
                <a:ea typeface="游ゴシック体 ミディアム"/>
                <a:cs typeface="游ゴシック体 ミディアム"/>
                <a:sym typeface="游ゴシック体 ミディアム"/>
              </a:defRPr>
            </a:pPr>
          </a:p>
          <a:p>
            <a:pPr>
              <a:defRPr sz="1000">
                <a:latin typeface="游ゴシック体 ミディアム"/>
                <a:ea typeface="游ゴシック体 ミディアム"/>
                <a:cs typeface="游ゴシック体 ミディアム"/>
                <a:sym typeface="游ゴシック体 ミディアム"/>
              </a:defRPr>
            </a:pPr>
            <a:r>
              <a:t>ユーザーが通貨を支払う?サービス提供者が代替して支払う?</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79" name="Shape 579"/>
          <p:cNvSpPr/>
          <p:nvPr>
            <p:ph type="sldImg"/>
          </p:nvPr>
        </p:nvSpPr>
        <p:spPr>
          <a:prstGeom prst="rect">
            <a:avLst/>
          </a:prstGeom>
        </p:spPr>
        <p:txBody>
          <a:bodyPr/>
          <a:lstStyle/>
          <a:p>
            <a:pPr/>
          </a:p>
        </p:txBody>
      </p:sp>
      <p:sp>
        <p:nvSpPr>
          <p:cNvPr id="580" name="Shape 580"/>
          <p:cNvSpPr/>
          <p:nvPr>
            <p:ph type="body" sz="quarter" idx="1"/>
          </p:nvPr>
        </p:nvSpPr>
        <p:spPr>
          <a:prstGeom prst="rect">
            <a:avLst/>
          </a:prstGeom>
        </p:spPr>
        <p:txBody>
          <a:bodyPr/>
          <a:lstStyle/>
          <a:p>
            <a:pPr>
              <a:defRPr sz="1000">
                <a:latin typeface="游ゴシック体 ミディアム"/>
                <a:ea typeface="游ゴシック体 ミディアム"/>
                <a:cs typeface="游ゴシック体 ミディアム"/>
                <a:sym typeface="游ゴシック体 ミディアム"/>
              </a:defRPr>
            </a:pPr>
            <a:r>
              <a:t>Ethereumはパブリックブロックチェーンの一つであり、その役割は管理者の存在しないコンピュータ(この特徴からワールドコンピュータとも呼ばれる)</a:t>
            </a:r>
          </a:p>
          <a:p>
            <a:pPr>
              <a:defRPr sz="1000">
                <a:latin typeface="游ゴシック体 ミディアム"/>
                <a:ea typeface="游ゴシック体 ミディアム"/>
                <a:cs typeface="游ゴシック体 ミディアム"/>
                <a:sym typeface="游ゴシック体 ミディアム"/>
              </a:defRPr>
            </a:pPr>
          </a:p>
          <a:p>
            <a:pPr>
              <a:defRPr sz="1000">
                <a:latin typeface="游ゴシック体 ミディアム"/>
                <a:ea typeface="游ゴシック体 ミディアム"/>
                <a:cs typeface="游ゴシック体 ミディアム"/>
                <a:sym typeface="游ゴシック体 ミディアム"/>
              </a:defRPr>
            </a:pPr>
            <a:r>
              <a:t>Ethereumはブロックチェーンの一つであり、仮想マシンでもあるというと難しく聞こえるかもしれない</a:t>
            </a:r>
          </a:p>
          <a:p>
            <a:pPr>
              <a:defRPr sz="1000">
                <a:latin typeface="游ゴシック体 ミディアム"/>
                <a:ea typeface="游ゴシック体 ミディアム"/>
                <a:cs typeface="游ゴシック体 ミディアム"/>
                <a:sym typeface="游ゴシック体 ミディアム"/>
              </a:defRPr>
            </a:pPr>
            <a:r>
              <a:t>→今回の演習ではEthereumをコンピュータとして利用するのみ(Ethereumを少し特徴のある単なるコンピュータとして捉えるだけで十分)</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8" name="Shape 218"/>
          <p:cNvSpPr/>
          <p:nvPr>
            <p:ph type="sldImg"/>
          </p:nvPr>
        </p:nvSpPr>
        <p:spPr>
          <a:prstGeom prst="rect">
            <a:avLst/>
          </a:prstGeom>
        </p:spPr>
        <p:txBody>
          <a:bodyPr/>
          <a:lstStyle/>
          <a:p>
            <a:pPr/>
          </a:p>
        </p:txBody>
      </p:sp>
      <p:sp>
        <p:nvSpPr>
          <p:cNvPr id="219" name="Shape 219"/>
          <p:cNvSpPr/>
          <p:nvPr>
            <p:ph type="body" sz="quarter" idx="1"/>
          </p:nvPr>
        </p:nvSpPr>
        <p:spPr>
          <a:prstGeom prst="rect">
            <a:avLst/>
          </a:prstGeom>
        </p:spPr>
        <p:txBody>
          <a:bodyPr/>
          <a:lstStyle/>
          <a:p>
            <a:pPr>
              <a:defRPr sz="1000">
                <a:latin typeface="游ゴシック体 ミディアム"/>
                <a:ea typeface="游ゴシック体 ミディアム"/>
                <a:cs typeface="游ゴシック体 ミディアム"/>
                <a:sym typeface="游ゴシック体 ミディアム"/>
              </a:defRPr>
            </a:pPr>
            <a:r>
              <a:t>「フロントエンド」と「バックエンド」の2つに分割してWebアプリケーションを捉える</a:t>
            </a:r>
          </a:p>
          <a:p>
            <a:pPr>
              <a:defRPr sz="1000">
                <a:latin typeface="游ゴシック体 ミディアム"/>
                <a:ea typeface="游ゴシック体 ミディアム"/>
                <a:cs typeface="游ゴシック体 ミディアム"/>
                <a:sym typeface="游ゴシック体 ミディアム"/>
              </a:defRPr>
            </a:pP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フロントエンド : ユーザーがWebアプリケーションにアクセスした際に、ブラウザからユーザーに見える部分、直接操作できる部分</a:t>
            </a: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バックエンド: ユーザーが見えない部分・直接操作できない部分(データを処理して結果を返す、入力された内容をデータベースに保存する)</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89" name="Shape 589"/>
          <p:cNvSpPr/>
          <p:nvPr>
            <p:ph type="sldImg"/>
          </p:nvPr>
        </p:nvSpPr>
        <p:spPr>
          <a:prstGeom prst="rect">
            <a:avLst/>
          </a:prstGeom>
        </p:spPr>
        <p:txBody>
          <a:bodyPr/>
          <a:lstStyle/>
          <a:p>
            <a:pPr/>
          </a:p>
        </p:txBody>
      </p:sp>
      <p:sp>
        <p:nvSpPr>
          <p:cNvPr id="590" name="Shape 590"/>
          <p:cNvSpPr/>
          <p:nvPr>
            <p:ph type="body" sz="quarter" idx="1"/>
          </p:nvPr>
        </p:nvSpPr>
        <p:spPr>
          <a:prstGeom prst="rect">
            <a:avLst/>
          </a:prstGeom>
        </p:spPr>
        <p:txBody>
          <a:bodyPr/>
          <a:lstStyle/>
          <a:p>
            <a:pPr marL="223404" indent="-223404">
              <a:buSzPct val="150000"/>
              <a:buChar char="•"/>
              <a:defRPr sz="1000">
                <a:latin typeface="游ゴシック体 ミディアム"/>
                <a:ea typeface="游ゴシック体 ミディアム"/>
                <a:cs typeface="游ゴシック体 ミディアム"/>
                <a:sym typeface="游ゴシック体 ミディアム"/>
              </a:defRPr>
            </a:pPr>
          </a:p>
          <a:p>
            <a:pPr marL="223404" indent="-223404">
              <a:buSzPct val="150000"/>
              <a:buChar char="•"/>
              <a:defRPr sz="1000">
                <a:latin typeface="游ゴシック体 ミディアム"/>
                <a:ea typeface="游ゴシック体 ミディアム"/>
                <a:cs typeface="游ゴシック体 ミディアム"/>
                <a:sym typeface="游ゴシック体 ミディアム"/>
              </a:defRPr>
            </a:pPr>
            <a:r>
              <a:t>SolidityはEthereum上でコントラクトを作成するために作られた、オブジェクト指向型の言語</a:t>
            </a:r>
          </a:p>
          <a:p>
            <a:pPr marL="223404" indent="-223404">
              <a:buSzPct val="150000"/>
              <a:buChar char="•"/>
              <a:defRPr sz="1000">
                <a:latin typeface="游ゴシック体 ミディアム"/>
                <a:ea typeface="游ゴシック体 ミディアム"/>
                <a:cs typeface="游ゴシック体 ミディアム"/>
                <a:sym typeface="游ゴシック体 ミディアム"/>
              </a:defRPr>
            </a:pPr>
            <a:r>
              <a:t>コントラクトを作成するためにRemixという統合開発環境を利用する(今回はオンライン版を使用)</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99" name="Shape 599"/>
          <p:cNvSpPr/>
          <p:nvPr>
            <p:ph type="sldImg"/>
          </p:nvPr>
        </p:nvSpPr>
        <p:spPr>
          <a:prstGeom prst="rect">
            <a:avLst/>
          </a:prstGeom>
        </p:spPr>
        <p:txBody>
          <a:bodyPr/>
          <a:lstStyle/>
          <a:p>
            <a:pPr/>
          </a:p>
        </p:txBody>
      </p:sp>
      <p:sp>
        <p:nvSpPr>
          <p:cNvPr id="600" name="Shape 600"/>
          <p:cNvSpPr/>
          <p:nvPr>
            <p:ph type="body" sz="quarter" idx="1"/>
          </p:nvPr>
        </p:nvSpPr>
        <p:spPr>
          <a:prstGeom prst="rect">
            <a:avLst/>
          </a:prstGeom>
        </p:spPr>
        <p:txBody>
          <a:bodyPr/>
          <a:lstStyle/>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メインネットワーク : 一般的にEthereumのネットワークといった時に指されるのが、このメインネットワーク</a:t>
            </a: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テストネットワーク: インネットワークと同様に世界中に広がるネットワーク(テストネットワーク内で取引されるEtherは他の通貨に変換することができない)</a:t>
            </a: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プライベートネットワーク: プライベートネットワークはEthereumのクライアントソフトを用いてローカル環境で作るネットワーク</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14" name="Shape 614"/>
          <p:cNvSpPr/>
          <p:nvPr>
            <p:ph type="sldImg"/>
          </p:nvPr>
        </p:nvSpPr>
        <p:spPr>
          <a:prstGeom prst="rect">
            <a:avLst/>
          </a:prstGeom>
        </p:spPr>
        <p:txBody>
          <a:bodyPr/>
          <a:lstStyle/>
          <a:p>
            <a:pPr/>
          </a:p>
        </p:txBody>
      </p:sp>
      <p:sp>
        <p:nvSpPr>
          <p:cNvPr id="615" name="Shape 615"/>
          <p:cNvSpPr/>
          <p:nvPr>
            <p:ph type="body" sz="quarter" idx="1"/>
          </p:nvPr>
        </p:nvSpPr>
        <p:spPr>
          <a:prstGeom prst="rect">
            <a:avLst/>
          </a:prstGeom>
        </p:spPr>
        <p:txBody>
          <a:bodyPr/>
          <a:lstStyle/>
          <a:p>
            <a:pPr marL="223404" indent="-223404">
              <a:buSzPct val="150000"/>
              <a:buChar char="•"/>
              <a:defRPr sz="1000">
                <a:latin typeface="游ゴシック体 ミディアム"/>
                <a:ea typeface="游ゴシック体 ミディアム"/>
                <a:cs typeface="游ゴシック体 ミディアム"/>
                <a:sym typeface="游ゴシック体 ミディアム"/>
              </a:defRPr>
            </a:pPr>
          </a:p>
          <a:p>
            <a:pPr marL="223404" indent="-223404">
              <a:buSzPct val="150000"/>
              <a:buChar char="•"/>
              <a:defRPr sz="1000">
                <a:latin typeface="游ゴシック体 ミディアム"/>
                <a:ea typeface="游ゴシック体 ミディアム"/>
                <a:cs typeface="游ゴシック体 ミディアム"/>
                <a:sym typeface="游ゴシック体 ミディアム"/>
              </a:defRPr>
            </a:pPr>
            <a:r>
              <a:t>仮想通貨を保有するためにはウォレットというアプリケーションを利用する必要がある。</a:t>
            </a:r>
          </a:p>
          <a:p>
            <a:pPr marL="223404" indent="-223404">
              <a:buSzPct val="150000"/>
              <a:buChar char="•"/>
              <a:defRPr sz="1000">
                <a:latin typeface="游ゴシック体 ミディアム"/>
                <a:ea typeface="游ゴシック体 ミディアム"/>
                <a:cs typeface="游ゴシック体 ミディアム"/>
                <a:sym typeface="游ゴシック体 ミディアム"/>
              </a:defRPr>
            </a:pPr>
            <a:r>
              <a:t>ウォレットには様々な形式があり、スマートフォンのアプリ形式のもの、Webアプリケーションの形式で利用できるものなどがある。</a:t>
            </a:r>
          </a:p>
          <a:p>
            <a:pPr>
              <a:defRPr sz="1000">
                <a:latin typeface="游ゴシック体 ミディアム"/>
                <a:ea typeface="游ゴシック体 ミディアム"/>
                <a:cs typeface="游ゴシック体 ミディアム"/>
                <a:sym typeface="游ゴシック体 ミディアム"/>
              </a:defRPr>
            </a:pPr>
          </a:p>
          <a:p>
            <a:pPr>
              <a:defRPr sz="1000">
                <a:latin typeface="游ゴシック体 ミディアム"/>
                <a:ea typeface="游ゴシック体 ミディアム"/>
                <a:cs typeface="游ゴシック体 ミディアム"/>
                <a:sym typeface="游ゴシック体 ミディアム"/>
              </a:defRPr>
            </a:pPr>
            <a:r>
              <a:t>※MetaMaskをGoogleChromeの拡張として利用できる状態にしてください。 </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37" name="Shape 637"/>
          <p:cNvSpPr/>
          <p:nvPr>
            <p:ph type="sldImg"/>
          </p:nvPr>
        </p:nvSpPr>
        <p:spPr>
          <a:prstGeom prst="rect">
            <a:avLst/>
          </a:prstGeom>
        </p:spPr>
        <p:txBody>
          <a:bodyPr/>
          <a:lstStyle/>
          <a:p>
            <a:pPr/>
          </a:p>
        </p:txBody>
      </p:sp>
      <p:sp>
        <p:nvSpPr>
          <p:cNvPr id="638" name="Shape 638"/>
          <p:cNvSpPr/>
          <p:nvPr>
            <p:ph type="body" sz="quarter" idx="1"/>
          </p:nvPr>
        </p:nvSpPr>
        <p:spPr>
          <a:prstGeom prst="rect">
            <a:avLst/>
          </a:prstGeom>
        </p:spPr>
        <p:txBody>
          <a:bodyPr/>
          <a:lstStyle>
            <a:lvl1pPr>
              <a:defRPr sz="1000">
                <a:latin typeface="游ゴシック体 ミディアム"/>
                <a:ea typeface="游ゴシック体 ミディアム"/>
                <a:cs typeface="游ゴシック体 ミディアム"/>
                <a:sym typeface="游ゴシック体 ミディアム"/>
              </a:defRPr>
            </a:lvl1pPr>
          </a:lstStyle>
          <a:p>
            <a:pPr/>
            <a:r>
              <a:t>RemixからMetaMaskを経由して、Ganacheにコンロラクトをデプロイする</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52" name="Shape 652"/>
          <p:cNvSpPr/>
          <p:nvPr>
            <p:ph type="sldImg"/>
          </p:nvPr>
        </p:nvSpPr>
        <p:spPr>
          <a:prstGeom prst="rect">
            <a:avLst/>
          </a:prstGeom>
        </p:spPr>
        <p:txBody>
          <a:bodyPr/>
          <a:lstStyle/>
          <a:p>
            <a:pPr/>
          </a:p>
        </p:txBody>
      </p:sp>
      <p:sp>
        <p:nvSpPr>
          <p:cNvPr id="653" name="Shape 653"/>
          <p:cNvSpPr/>
          <p:nvPr>
            <p:ph type="body" sz="quarter" idx="1"/>
          </p:nvPr>
        </p:nvSpPr>
        <p:spPr>
          <a:prstGeom prst="rect">
            <a:avLst/>
          </a:prstGeom>
        </p:spPr>
        <p:txBody>
          <a:bodyPr/>
          <a:lstStyle>
            <a:lvl1pPr>
              <a:defRPr sz="1000">
                <a:latin typeface="游ゴシック体 ミディアム"/>
                <a:ea typeface="游ゴシック体 ミディアム"/>
                <a:cs typeface="游ゴシック体 ミディアム"/>
                <a:sym typeface="游ゴシック体 ミディアム"/>
              </a:defRPr>
            </a:lvl1pPr>
          </a:lstStyle>
          <a:p>
            <a:pPr/>
            <a:r>
              <a:t>ソースコードをもとに今回のコントラクトの機能について説明する。</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61" name="Shape 661"/>
          <p:cNvSpPr/>
          <p:nvPr>
            <p:ph type="sldImg"/>
          </p:nvPr>
        </p:nvSpPr>
        <p:spPr>
          <a:prstGeom prst="rect">
            <a:avLst/>
          </a:prstGeom>
        </p:spPr>
        <p:txBody>
          <a:bodyPr/>
          <a:lstStyle/>
          <a:p>
            <a:pPr/>
          </a:p>
        </p:txBody>
      </p:sp>
      <p:sp>
        <p:nvSpPr>
          <p:cNvPr id="662" name="Shape 662"/>
          <p:cNvSpPr/>
          <p:nvPr>
            <p:ph type="body" sz="quarter" idx="1"/>
          </p:nvPr>
        </p:nvSpPr>
        <p:spPr>
          <a:prstGeom prst="rect">
            <a:avLst/>
          </a:prstGeom>
        </p:spPr>
        <p:txBody>
          <a:bodyPr/>
          <a:lstStyle/>
          <a:p>
            <a:pPr marL="223404" indent="-223404">
              <a:buSzPct val="150000"/>
              <a:buChar char="•"/>
              <a:defRPr sz="1000">
                <a:latin typeface="游ゴシック体 ミディアム"/>
                <a:ea typeface="游ゴシック体 ミディアム"/>
                <a:cs typeface="游ゴシック体 ミディアム"/>
                <a:sym typeface="游ゴシック体 ミディアム"/>
              </a:defRPr>
            </a:pPr>
          </a:p>
          <a:p>
            <a:pPr marL="223404" indent="-223404">
              <a:buSzPct val="150000"/>
              <a:buChar char="•"/>
              <a:defRPr sz="1000">
                <a:latin typeface="游ゴシック体 ミディアム"/>
                <a:ea typeface="游ゴシック体 ミディアム"/>
                <a:cs typeface="游ゴシック体 ミディアム"/>
                <a:sym typeface="游ゴシック体 ミディアム"/>
              </a:defRPr>
            </a:pPr>
            <a:r>
              <a:t>Solidityが元々持っている関数について説明する</a:t>
            </a:r>
          </a:p>
          <a:p>
            <a:pPr marL="223404" indent="-223404">
              <a:buSzPct val="150000"/>
              <a:buChar char="•"/>
              <a:defRPr sz="1000">
                <a:latin typeface="游ゴシック体 ミディアム"/>
                <a:ea typeface="游ゴシック体 ミディアム"/>
                <a:cs typeface="游ゴシック体 ミディアム"/>
                <a:sym typeface="游ゴシック体 ミディアム"/>
              </a:defRPr>
            </a:pPr>
          </a:p>
          <a:p>
            <a:pPr marL="223404" indent="-223404">
              <a:buSzPct val="150000"/>
              <a:buChar char="•"/>
              <a:defRPr sz="1000">
                <a:latin typeface="游ゴシック体 ミディアム"/>
                <a:ea typeface="游ゴシック体 ミディアム"/>
                <a:cs typeface="游ゴシック体 ミディアム"/>
                <a:sym typeface="游ゴシック体 ミディアム"/>
              </a:defRPr>
            </a:pPr>
            <a:r>
              <a:t>Constructor : コントラクトがブロックチェーンに登録される際に、一度だけ実行される関数</a:t>
            </a:r>
          </a:p>
          <a:p>
            <a:pPr marL="223404" indent="-223404">
              <a:buSzPct val="150000"/>
              <a:buChar char="•"/>
              <a:defRPr sz="1000">
                <a:latin typeface="游ゴシック体 ミディアム"/>
                <a:ea typeface="游ゴシック体 ミディアム"/>
                <a:cs typeface="游ゴシック体 ミディアム"/>
                <a:sym typeface="游ゴシック体 ミディアム"/>
              </a:defRPr>
            </a:pPr>
          </a:p>
          <a:p>
            <a:pPr marL="223404" indent="-223404">
              <a:buSzPct val="150000"/>
              <a:buChar char="•"/>
              <a:defRPr sz="1000">
                <a:latin typeface="游ゴシック体 ミディアム"/>
                <a:ea typeface="游ゴシック体 ミディアム"/>
                <a:cs typeface="游ゴシック体 ミディアム"/>
                <a:sym typeface="游ゴシック体 ミディアム"/>
              </a:defRPr>
            </a:pPr>
            <a:r>
              <a:t>Modifier : 関数修飾子と呼ばれ、ある関数を実行する前に必ず実行しておきたい処理がある時にこれを利用する。。このコントラクトでは、コントラクトのオーナーのみに実行させたい関数のために、modifierを作成しています。deleteOwner関数とkill関数に利用している。</a:t>
            </a:r>
          </a:p>
          <a:p>
            <a:pPr marL="223404" indent="-223404">
              <a:buSzPct val="150000"/>
              <a:buChar char="•"/>
              <a:defRPr sz="1000">
                <a:latin typeface="游ゴシック体 ミディアム"/>
                <a:ea typeface="游ゴシック体 ミディアム"/>
                <a:cs typeface="游ゴシック体 ミディアム"/>
                <a:sym typeface="游ゴシック体 ミディアム"/>
              </a:defRPr>
            </a:pPr>
          </a:p>
          <a:p>
            <a:pPr marL="223404" indent="-223404">
              <a:buSzPct val="150000"/>
              <a:buChar char="•"/>
              <a:defRPr sz="1000">
                <a:latin typeface="游ゴシック体 ミディアム"/>
                <a:ea typeface="游ゴシック体 ミディアム"/>
                <a:cs typeface="游ゴシック体 ミディアム"/>
                <a:sym typeface="游ゴシック体 ミディアム"/>
              </a:defRPr>
            </a:pPr>
            <a:r>
              <a:t>selfdestruct: コントラクトを破棄し、利用不可能にするための関数</a:t>
            </a: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68" name="Shape 668"/>
          <p:cNvSpPr/>
          <p:nvPr>
            <p:ph type="sldImg"/>
          </p:nvPr>
        </p:nvSpPr>
        <p:spPr>
          <a:prstGeom prst="rect">
            <a:avLst/>
          </a:prstGeom>
        </p:spPr>
        <p:txBody>
          <a:bodyPr/>
          <a:lstStyle/>
          <a:p>
            <a:pPr/>
          </a:p>
        </p:txBody>
      </p:sp>
      <p:sp>
        <p:nvSpPr>
          <p:cNvPr id="669" name="Shape 669"/>
          <p:cNvSpPr/>
          <p:nvPr>
            <p:ph type="body" sz="quarter" idx="1"/>
          </p:nvPr>
        </p:nvSpPr>
        <p:spPr>
          <a:prstGeom prst="rect">
            <a:avLst/>
          </a:prstGeom>
        </p:spPr>
        <p:txBody>
          <a:bodyPr/>
          <a:lstStyle>
            <a:lvl1pPr>
              <a:defRPr sz="1000">
                <a:latin typeface="游ゴシック体 ミディアム"/>
                <a:ea typeface="游ゴシック体 ミディアム"/>
                <a:cs typeface="游ゴシック体 ミディアム"/>
                <a:sym typeface="游ゴシック体 ミディアム"/>
              </a:defRPr>
            </a:lvl1pPr>
          </a:lstStyle>
          <a:p>
            <a:pPr/>
            <a:r>
              <a:t>Ethereumを利用するにあたって、web3.jsと言うjavascriptのライブラリを使用します。Web3.jsは、HTTPまたはIPC接続を使用して、ローカルまたはリモートのEthereumとやりとりできるようにするライブラリ</a:t>
            </a: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75" name="Shape 675"/>
          <p:cNvSpPr/>
          <p:nvPr>
            <p:ph type="sldImg"/>
          </p:nvPr>
        </p:nvSpPr>
        <p:spPr>
          <a:prstGeom prst="rect">
            <a:avLst/>
          </a:prstGeom>
        </p:spPr>
        <p:txBody>
          <a:bodyPr/>
          <a:lstStyle/>
          <a:p>
            <a:pPr/>
          </a:p>
        </p:txBody>
      </p:sp>
      <p:sp>
        <p:nvSpPr>
          <p:cNvPr id="676" name="Shape 676"/>
          <p:cNvSpPr/>
          <p:nvPr>
            <p:ph type="body" sz="quarter" idx="1"/>
          </p:nvPr>
        </p:nvSpPr>
        <p:spPr>
          <a:prstGeom prst="rect">
            <a:avLst/>
          </a:prstGeom>
        </p:spPr>
        <p:txBody>
          <a:bodyPr/>
          <a:lstStyle>
            <a:lvl1pPr>
              <a:defRPr sz="1000">
                <a:latin typeface="游ゴシック体 ミディアム"/>
                <a:ea typeface="游ゴシック体 ミディアム"/>
                <a:cs typeface="游ゴシック体 ミディアム"/>
                <a:sym typeface="游ゴシック体 ミディアム"/>
              </a:defRPr>
            </a:lvl1pPr>
          </a:lstStyle>
          <a:p>
            <a:pPr/>
            <a:r>
              <a:t>Ethereumへの履歴の登録と検証機能の作成を行う。また、演習の後半ではEthereumの送金機能も作成する。</a:t>
            </a: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10" name="Shape 710"/>
          <p:cNvSpPr/>
          <p:nvPr>
            <p:ph type="sldImg"/>
          </p:nvPr>
        </p:nvSpPr>
        <p:spPr>
          <a:prstGeom prst="rect">
            <a:avLst/>
          </a:prstGeom>
        </p:spPr>
        <p:txBody>
          <a:bodyPr/>
          <a:lstStyle/>
          <a:p>
            <a:pPr/>
          </a:p>
        </p:txBody>
      </p:sp>
      <p:sp>
        <p:nvSpPr>
          <p:cNvPr id="711" name="Shape 711"/>
          <p:cNvSpPr/>
          <p:nvPr>
            <p:ph type="body" sz="quarter" idx="1"/>
          </p:nvPr>
        </p:nvSpPr>
        <p:spPr>
          <a:prstGeom prst="rect">
            <a:avLst/>
          </a:prstGeom>
        </p:spPr>
        <p:txBody>
          <a:bodyPr/>
          <a:lstStyle/>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パブリックブロックチェーンでは、管理者を存在させずに同等な権限を持った利用者のみで機能させるために、Proof of Work、Proof of Stakeといったコンセンサスアルゴリズムが用いられている。</a:t>
            </a: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これらのアルゴリズムでは、システムへ貢献した人に対してそれぞれのシステムの内部で利用される仮想通貨で報酬が支払われる。</a:t>
            </a: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ブロックチェーンのシステムの一部として利用されている仮想通貨は内部通貨または、ネイティブ通貨と呼ばれる。</a:t>
            </a: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18" name="Shape 718"/>
          <p:cNvSpPr/>
          <p:nvPr>
            <p:ph type="sldImg"/>
          </p:nvPr>
        </p:nvSpPr>
        <p:spPr>
          <a:prstGeom prst="rect">
            <a:avLst/>
          </a:prstGeom>
        </p:spPr>
        <p:txBody>
          <a:bodyPr/>
          <a:lstStyle/>
          <a:p>
            <a:pPr/>
          </a:p>
        </p:txBody>
      </p:sp>
      <p:sp>
        <p:nvSpPr>
          <p:cNvPr id="719" name="Shape 719"/>
          <p:cNvSpPr/>
          <p:nvPr>
            <p:ph type="body" sz="quarter" idx="1"/>
          </p:nvPr>
        </p:nvSpPr>
        <p:spPr>
          <a:prstGeom prst="rect">
            <a:avLst/>
          </a:prstGeom>
        </p:spPr>
        <p:txBody>
          <a:bodyPr/>
          <a:lstStyle>
            <a:lvl1pPr>
              <a:defRPr sz="1000">
                <a:latin typeface="游ゴシック体 ミディアム"/>
                <a:ea typeface="游ゴシック体 ミディアム"/>
                <a:cs typeface="游ゴシック体 ミディアム"/>
                <a:sym typeface="游ゴシック体 ミディアム"/>
              </a:defRPr>
            </a:lvl1pPr>
          </a:lstStyle>
          <a:p>
            <a:pPr/>
            <a:r>
              <a:t>Ethereumをはじめとしたブロックチェーン上にアプリケーションとしては発行される通貨が存在する。(コンピュータの上に様々なポイントサービスが構築されることに似ている)</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6" name="Shape 226"/>
          <p:cNvSpPr/>
          <p:nvPr>
            <p:ph type="sldImg"/>
          </p:nvPr>
        </p:nvSpPr>
        <p:spPr>
          <a:prstGeom prst="rect">
            <a:avLst/>
          </a:prstGeom>
        </p:spPr>
        <p:txBody>
          <a:bodyPr/>
          <a:lstStyle/>
          <a:p>
            <a:pPr/>
          </a:p>
        </p:txBody>
      </p:sp>
      <p:sp>
        <p:nvSpPr>
          <p:cNvPr id="227" name="Shape 227"/>
          <p:cNvSpPr/>
          <p:nvPr>
            <p:ph type="body" sz="quarter" idx="1"/>
          </p:nvPr>
        </p:nvSpPr>
        <p:spPr>
          <a:prstGeom prst="rect">
            <a:avLst/>
          </a:prstGeom>
        </p:spPr>
        <p:txBody>
          <a:bodyPr/>
          <a:lstStyle/>
          <a:p>
            <a:pPr>
              <a:defRPr sz="1000">
                <a:latin typeface="游ゴシック体 ミディアム"/>
                <a:ea typeface="游ゴシック体 ミディアム"/>
                <a:cs typeface="游ゴシック体 ミディアム"/>
                <a:sym typeface="游ゴシック体 ミディアム"/>
              </a:defRPr>
            </a:pPr>
            <a:r>
              <a:t>バックエンドをさらに3つに分割して捉えると「Webサーバー」「アプリケーションサーバー」「データベースサーバー」に分割することができる(これらの3つのサーバーは1つの物理的なサーバーの中で機能するあることもあれば、それぞれ別の物理サーバーで機能することもある)</a:t>
            </a:r>
          </a:p>
          <a:p>
            <a:pPr>
              <a:defRPr sz="1000">
                <a:latin typeface="游ゴシック体 ミディアム"/>
                <a:ea typeface="游ゴシック体 ミディアム"/>
                <a:cs typeface="游ゴシック体 ミディアム"/>
                <a:sym typeface="游ゴシック体 ミディアム"/>
              </a:defRPr>
            </a:pPr>
          </a:p>
          <a:p>
            <a:pPr marL="248227" indent="-248227">
              <a:buSzPct val="150000"/>
              <a:buChar char="•"/>
              <a:defRPr sz="1000">
                <a:latin typeface="游ゴシック体 ミディアム"/>
                <a:ea typeface="游ゴシック体 ミディアム"/>
                <a:cs typeface="游ゴシック体 ミディアム"/>
                <a:sym typeface="游ゴシック体 ミディアム"/>
              </a:defRPr>
            </a:pPr>
            <a:r>
              <a:t>Webサーバー: ユーザーがブラウザからリクエストした処理が最初に届くサーバーであり、また最終的にユーザーにHTMLファイルなどを返す役割</a:t>
            </a:r>
          </a:p>
          <a:p>
            <a:pPr marL="248227" indent="-248227">
              <a:buSzPct val="150000"/>
              <a:buChar char="•"/>
              <a:defRPr sz="1000">
                <a:latin typeface="游ゴシック体 ミディアム"/>
                <a:ea typeface="游ゴシック体 ミディアム"/>
                <a:cs typeface="游ゴシック体 ミディアム"/>
                <a:sym typeface="游ゴシック体 ミディアム"/>
              </a:defRPr>
            </a:pPr>
          </a:p>
          <a:p>
            <a:pPr marL="248227" indent="-248227">
              <a:buSzPct val="150000"/>
              <a:buChar char="•"/>
              <a:defRPr sz="1000">
                <a:latin typeface="游ゴシック体 ミディアム"/>
                <a:ea typeface="游ゴシック体 ミディアム"/>
                <a:cs typeface="游ゴシック体 ミディアム"/>
                <a:sym typeface="游ゴシック体 ミディアム"/>
              </a:defRPr>
            </a:pPr>
            <a:r>
              <a:t>アプリケーションサーバー：WebサーバーからのリクエストをJava、Ruby、PHPなどのプログラミング言語で作成したプログラムにより実行して処理する。(HTMLファイルを動的に作成する、データベースにアクセスする)</a:t>
            </a:r>
          </a:p>
          <a:p>
            <a:pPr marL="248227" indent="-248227">
              <a:buSzPct val="150000"/>
              <a:buChar char="•"/>
              <a:defRPr sz="1000">
                <a:latin typeface="游ゴシック体 ミディアム"/>
                <a:ea typeface="游ゴシック体 ミディアム"/>
                <a:cs typeface="游ゴシック体 ミディアム"/>
                <a:sym typeface="游ゴシック体 ミディアム"/>
              </a:defRPr>
            </a:pPr>
          </a:p>
          <a:p>
            <a:pPr marL="248227" indent="-248227">
              <a:buSzPct val="150000"/>
              <a:buChar char="•"/>
              <a:defRPr sz="1000">
                <a:latin typeface="游ゴシック体 ミディアム"/>
                <a:ea typeface="游ゴシック体 ミディアム"/>
                <a:cs typeface="游ゴシック体 ミディアム"/>
                <a:sym typeface="游ゴシック体 ミディアム"/>
              </a:defRPr>
            </a:pPr>
            <a:r>
              <a:t>データベースサーバー : データの管理を行う。Webサイトに必要なユーザーデータや商品データを保存する。</a:t>
            </a: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28" name="Shape 728"/>
          <p:cNvSpPr/>
          <p:nvPr>
            <p:ph type="sldImg"/>
          </p:nvPr>
        </p:nvSpPr>
        <p:spPr>
          <a:prstGeom prst="rect">
            <a:avLst/>
          </a:prstGeom>
        </p:spPr>
        <p:txBody>
          <a:bodyPr/>
          <a:lstStyle/>
          <a:p>
            <a:pPr/>
          </a:p>
        </p:txBody>
      </p:sp>
      <p:sp>
        <p:nvSpPr>
          <p:cNvPr id="729" name="Shape 729"/>
          <p:cNvSpPr/>
          <p:nvPr>
            <p:ph type="body" sz="quarter" idx="1"/>
          </p:nvPr>
        </p:nvSpPr>
        <p:spPr>
          <a:prstGeom prst="rect">
            <a:avLst/>
          </a:prstGeom>
        </p:spPr>
        <p:txBody>
          <a:bodyPr/>
          <a:lstStyle/>
          <a:p>
            <a:pPr marL="223404" indent="-223404">
              <a:buSzPct val="150000"/>
              <a:buChar char="•"/>
              <a:defRPr sz="1000">
                <a:latin typeface="游ゴシック体 ミディアム"/>
                <a:ea typeface="游ゴシック体 ミディアム"/>
                <a:cs typeface="游ゴシック体 ミディアム"/>
                <a:sym typeface="游ゴシック体 ミディアム"/>
              </a:defRPr>
            </a:pPr>
          </a:p>
          <a:p>
            <a:pPr marL="223404" indent="-223404">
              <a:buSzPct val="150000"/>
              <a:buChar char="•"/>
              <a:defRPr sz="1000">
                <a:latin typeface="游ゴシック体 ミディアム"/>
                <a:ea typeface="游ゴシック体 ミディアム"/>
                <a:cs typeface="游ゴシック体 ミディアム"/>
                <a:sym typeface="游ゴシック体 ミディアム"/>
              </a:defRPr>
            </a:pPr>
            <a:r>
              <a:t>ERCとはEthereum Request for Commentsの略</a:t>
            </a:r>
          </a:p>
          <a:p>
            <a:pPr marL="223404" indent="-223404">
              <a:buSzPct val="150000"/>
              <a:buChar char="•"/>
              <a:defRPr sz="1000">
                <a:latin typeface="游ゴシック体 ミディアム"/>
                <a:ea typeface="游ゴシック体 ミディアム"/>
                <a:cs typeface="游ゴシック体 ミディアム"/>
                <a:sym typeface="游ゴシック体 ミディアム"/>
              </a:defRPr>
            </a:pPr>
            <a:r>
              <a:t>ERCを利用することで、全な通貨をEthereum上で発行することができる。</a:t>
            </a:r>
          </a:p>
          <a:p>
            <a:pPr marL="223404" indent="-223404">
              <a:buSzPct val="150000"/>
              <a:buChar char="•"/>
              <a:defRPr sz="1000">
                <a:latin typeface="游ゴシック体 ミディアム"/>
                <a:ea typeface="游ゴシック体 ミディアム"/>
                <a:cs typeface="游ゴシック体 ミディアム"/>
                <a:sym typeface="游ゴシック体 ミディアム"/>
              </a:defRPr>
            </a:pPr>
          </a:p>
          <a:p>
            <a:pPr marL="223404" indent="-223404">
              <a:buSzPct val="150000"/>
              <a:buChar char="•"/>
              <a:defRPr sz="1000">
                <a:latin typeface="游ゴシック体 ミディアム"/>
                <a:ea typeface="游ゴシック体 ミディアム"/>
                <a:cs typeface="游ゴシック体 ミディアム"/>
                <a:sym typeface="游ゴシック体 ミディアム"/>
              </a:defRPr>
            </a:pPr>
            <a:r>
              <a:t>ERC-20: Ethereum上で通貨を発行するための規格であり、Token Standardと呼ばれる最もシンプルな形式の通貨を発行することができる</a:t>
            </a:r>
          </a:p>
          <a:p>
            <a:pPr marL="223404" indent="-223404">
              <a:buSzPct val="150000"/>
              <a:buChar char="•"/>
              <a:defRPr sz="1000">
                <a:latin typeface="游ゴシック体 ミディアム"/>
                <a:ea typeface="游ゴシック体 ミディアム"/>
                <a:cs typeface="游ゴシック体 ミディアム"/>
                <a:sym typeface="游ゴシック体 ミディアム"/>
              </a:defRPr>
            </a:pPr>
            <a:r>
              <a:t>ERC-721: Non Fungible Tokenと呼ばれる代替不可能トークンを作成するための規格</a:t>
            </a: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36" name="Shape 736"/>
          <p:cNvSpPr/>
          <p:nvPr>
            <p:ph type="sldImg"/>
          </p:nvPr>
        </p:nvSpPr>
        <p:spPr>
          <a:prstGeom prst="rect">
            <a:avLst/>
          </a:prstGeom>
        </p:spPr>
        <p:txBody>
          <a:bodyPr/>
          <a:lstStyle/>
          <a:p>
            <a:pPr/>
          </a:p>
        </p:txBody>
      </p:sp>
      <p:sp>
        <p:nvSpPr>
          <p:cNvPr id="737" name="Shape 737"/>
          <p:cNvSpPr/>
          <p:nvPr>
            <p:ph type="body" sz="quarter" idx="1"/>
          </p:nvPr>
        </p:nvSpPr>
        <p:spPr>
          <a:prstGeom prst="rect">
            <a:avLst/>
          </a:prstGeom>
        </p:spPr>
        <p:txBody>
          <a:bodyPr/>
          <a:lstStyle/>
          <a:p>
            <a:pPr marL="223404" indent="-223404">
              <a:buSzPct val="150000"/>
              <a:buChar char="•"/>
              <a:defRPr sz="1000">
                <a:latin typeface="游ゴシック体 ミディアム"/>
                <a:ea typeface="游ゴシック体 ミディアム"/>
                <a:cs typeface="游ゴシック体 ミディアム"/>
                <a:sym typeface="游ゴシック体 ミディアム"/>
              </a:defRPr>
            </a:pPr>
          </a:p>
          <a:p>
            <a:pPr marL="223404" indent="-223404">
              <a:buSzPct val="150000"/>
              <a:buChar char="•"/>
              <a:defRPr sz="1000">
                <a:latin typeface="游ゴシック体 ミディアム"/>
                <a:ea typeface="游ゴシック体 ミディアム"/>
                <a:cs typeface="游ゴシック体 ミディアム"/>
                <a:sym typeface="游ゴシック体 ミディアム"/>
              </a:defRPr>
            </a:pPr>
            <a:r>
              <a:t>今回のシステムをオリジナルの仮想通貨を発行して、構築し直すことも可能</a:t>
            </a:r>
          </a:p>
          <a:p>
            <a:pPr marL="223404" indent="-223404">
              <a:buSzPct val="150000"/>
              <a:buChar char="•"/>
              <a:defRPr sz="1000">
                <a:latin typeface="游ゴシック体 ミディアム"/>
                <a:ea typeface="游ゴシック体 ミディアム"/>
                <a:cs typeface="游ゴシック体 ミディアム"/>
                <a:sym typeface="游ゴシック体 ミディアム"/>
              </a:defRPr>
            </a:pPr>
            <a:r>
              <a:t>実際にシステム内部でしか利用できない通貨を発行しているサービスも多い</a:t>
            </a: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44" name="Shape 744"/>
          <p:cNvSpPr/>
          <p:nvPr>
            <p:ph type="sldImg"/>
          </p:nvPr>
        </p:nvSpPr>
        <p:spPr>
          <a:prstGeom prst="rect">
            <a:avLst/>
          </a:prstGeom>
        </p:spPr>
        <p:txBody>
          <a:bodyPr/>
          <a:lstStyle/>
          <a:p>
            <a:pPr/>
          </a:p>
        </p:txBody>
      </p:sp>
      <p:sp>
        <p:nvSpPr>
          <p:cNvPr id="745" name="Shape 745"/>
          <p:cNvSpPr/>
          <p:nvPr>
            <p:ph type="body" sz="quarter" idx="1"/>
          </p:nvPr>
        </p:nvSpPr>
        <p:spPr>
          <a:prstGeom prst="rect">
            <a:avLst/>
          </a:prstGeom>
        </p:spPr>
        <p:txBody>
          <a:bodyPr/>
          <a:lstStyle/>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仮想的な猫を育成し、それらをユーザー間で売買するゲーム</a:t>
            </a: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それぞれの猫は代替不可能なトークンであるERC-721となっている</a:t>
            </a: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猫を売買する際に価値の指標として必要になるデータがトークンの情報として記録され、取引に関連する処理と、取引情報の記録はEthereum上で行われる</a:t>
            </a: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通常のWebアプリケーションと同様にWebサーバーやアプリケーションサーバー、データベースサーバーにはブロックチェーンは使われていない</a:t>
            </a: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52" name="Shape 752"/>
          <p:cNvSpPr/>
          <p:nvPr>
            <p:ph type="sldImg"/>
          </p:nvPr>
        </p:nvSpPr>
        <p:spPr>
          <a:prstGeom prst="rect">
            <a:avLst/>
          </a:prstGeom>
        </p:spPr>
        <p:txBody>
          <a:bodyPr/>
          <a:lstStyle/>
          <a:p>
            <a:pPr/>
          </a:p>
        </p:txBody>
      </p:sp>
      <p:sp>
        <p:nvSpPr>
          <p:cNvPr id="753" name="Shape 753"/>
          <p:cNvSpPr/>
          <p:nvPr>
            <p:ph type="body" sz="quarter" idx="1"/>
          </p:nvPr>
        </p:nvSpPr>
        <p:spPr>
          <a:prstGeom prst="rect">
            <a:avLst/>
          </a:prstGeom>
        </p:spPr>
        <p:txBody>
          <a:bodyPr/>
          <a:lstStyle/>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EtherDeltaはEthereum上に構築される仮想通貨取引所</a:t>
            </a: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Ethereumの上に存在しない通貨の取引は行うことができない</a:t>
            </a: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60" name="Shape 760"/>
          <p:cNvSpPr/>
          <p:nvPr>
            <p:ph type="sldImg"/>
          </p:nvPr>
        </p:nvSpPr>
        <p:spPr>
          <a:prstGeom prst="rect">
            <a:avLst/>
          </a:prstGeom>
        </p:spPr>
        <p:txBody>
          <a:bodyPr/>
          <a:lstStyle/>
          <a:p>
            <a:pPr/>
          </a:p>
        </p:txBody>
      </p:sp>
      <p:sp>
        <p:nvSpPr>
          <p:cNvPr id="761" name="Shape 761"/>
          <p:cNvSpPr/>
          <p:nvPr>
            <p:ph type="body" sz="quarter" idx="1"/>
          </p:nvPr>
        </p:nvSpPr>
        <p:spPr>
          <a:prstGeom prst="rect">
            <a:avLst/>
          </a:prstGeom>
        </p:spPr>
        <p:txBody>
          <a:bodyPr/>
          <a:lstStyle/>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ブロックチェーン技術による音楽作品情報の存在証明</a:t>
            </a: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音楽作品の「存在証明」のために、音楽作品ごとに「デジタルコンテンツのハッシュ値」「創作者のID」「時刻証明情報」をセットにしてブロックチェーンに記録</a:t>
            </a:r>
          </a:p>
          <a:p>
            <a:pPr marL="273050" indent="-273050">
              <a:buSzPct val="150000"/>
              <a:buChar char="•"/>
              <a:defRPr sz="1000">
                <a:latin typeface="游ゴシック体 ミディアム"/>
                <a:ea typeface="游ゴシック体 ミディアム"/>
                <a:cs typeface="游ゴシック体 ミディアム"/>
                <a:sym typeface="游ゴシック体 ミディアム"/>
              </a:defRPr>
            </a:pPr>
            <a:r>
              <a:t>オリジナルのパーミッションドブロックチェーンが利用されている</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3" name="Shape 233"/>
          <p:cNvSpPr/>
          <p:nvPr>
            <p:ph type="sldImg"/>
          </p:nvPr>
        </p:nvSpPr>
        <p:spPr>
          <a:prstGeom prst="rect">
            <a:avLst/>
          </a:prstGeom>
        </p:spPr>
        <p:txBody>
          <a:bodyPr/>
          <a:lstStyle/>
          <a:p>
            <a:pPr/>
          </a:p>
        </p:txBody>
      </p:sp>
      <p:sp>
        <p:nvSpPr>
          <p:cNvPr id="234" name="Shape 234"/>
          <p:cNvSpPr/>
          <p:nvPr>
            <p:ph type="body" sz="quarter" idx="1"/>
          </p:nvPr>
        </p:nvSpPr>
        <p:spPr>
          <a:prstGeom prst="rect">
            <a:avLst/>
          </a:prstGeom>
        </p:spPr>
        <p:txBody>
          <a:bodyPr/>
          <a:lstStyle>
            <a:lvl1pPr>
              <a:defRPr sz="1000"/>
            </a:lvl1pPr>
          </a:lstStyle>
          <a:p>
            <a:pPr/>
            <a:r>
              <a:t>この教材では、DBとブロックチェーンの関連を扱うため、データベースに着目して話を進める</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2" name="Shape 242"/>
          <p:cNvSpPr/>
          <p:nvPr>
            <p:ph type="sldImg"/>
          </p:nvPr>
        </p:nvSpPr>
        <p:spPr>
          <a:prstGeom prst="rect">
            <a:avLst/>
          </a:prstGeom>
        </p:spPr>
        <p:txBody>
          <a:bodyPr/>
          <a:lstStyle/>
          <a:p>
            <a:pPr/>
          </a:p>
        </p:txBody>
      </p:sp>
      <p:sp>
        <p:nvSpPr>
          <p:cNvPr id="243" name="Shape 243"/>
          <p:cNvSpPr/>
          <p:nvPr>
            <p:ph type="body" sz="quarter" idx="1"/>
          </p:nvPr>
        </p:nvSpPr>
        <p:spPr>
          <a:prstGeom prst="rect">
            <a:avLst/>
          </a:prstGeom>
        </p:spPr>
        <p:txBody>
          <a:bodyPr/>
          <a:lstStyle/>
          <a:p>
            <a:pPr>
              <a:defRPr sz="1000">
                <a:latin typeface="游ゴシック体 ミディアム"/>
                <a:ea typeface="游ゴシック体 ミディアム"/>
                <a:cs typeface="游ゴシック体 ミディアム"/>
                <a:sym typeface="游ゴシック体 ミディアム"/>
              </a:defRPr>
            </a:pPr>
            <a:r>
              <a:t>リレーショナルデータベースとは、行と列によって構成された「表形式のテーブル」と呼ばれるデータの集合を、互いに関連付けて関係モデルを使ったデータベース</a:t>
            </a:r>
          </a:p>
          <a:p>
            <a:pPr>
              <a:defRPr sz="1000">
                <a:latin typeface="游ゴシック体 ミディアム"/>
                <a:ea typeface="游ゴシック体 ミディアム"/>
                <a:cs typeface="游ゴシック体 ミディアム"/>
                <a:sym typeface="游ゴシック体 ミディアム"/>
              </a:defRPr>
            </a:pPr>
          </a:p>
          <a:p>
            <a:pPr>
              <a:defRPr sz="1000">
                <a:latin typeface="游ゴシック体 ミディアム"/>
                <a:ea typeface="游ゴシック体 ミディアム"/>
                <a:cs typeface="游ゴシック体 ミディアム"/>
                <a:sym typeface="游ゴシック体 ミディアム"/>
              </a:defRPr>
            </a:pPr>
            <a:r>
              <a:t>リレーショナルデータベースを制御するソフトは「リレーショナルデータベース管理システム」と呼ばれる</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1" name="Shape 251"/>
          <p:cNvSpPr/>
          <p:nvPr>
            <p:ph type="sldImg"/>
          </p:nvPr>
        </p:nvSpPr>
        <p:spPr>
          <a:prstGeom prst="rect">
            <a:avLst/>
          </a:prstGeom>
        </p:spPr>
        <p:txBody>
          <a:bodyPr/>
          <a:lstStyle/>
          <a:p>
            <a:pPr/>
          </a:p>
        </p:txBody>
      </p:sp>
      <p:sp>
        <p:nvSpPr>
          <p:cNvPr id="252" name="Shape 252"/>
          <p:cNvSpPr/>
          <p:nvPr>
            <p:ph type="body" sz="quarter" idx="1"/>
          </p:nvPr>
        </p:nvSpPr>
        <p:spPr>
          <a:prstGeom prst="rect">
            <a:avLst/>
          </a:prstGeom>
        </p:spPr>
        <p:txBody>
          <a:bodyPr/>
          <a:lstStyle>
            <a:lvl1pPr>
              <a:defRPr sz="1000"/>
            </a:lvl1pPr>
          </a:lstStyle>
          <a:p>
            <a:pPr/>
            <a:r>
              <a:t>Webアプリケーションの大部分で使用されているオープンソースのリレーショナルデータベース管理システム</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8" name="Shape 258"/>
          <p:cNvSpPr/>
          <p:nvPr>
            <p:ph type="sldImg"/>
          </p:nvPr>
        </p:nvSpPr>
        <p:spPr>
          <a:prstGeom prst="rect">
            <a:avLst/>
          </a:prstGeom>
        </p:spPr>
        <p:txBody>
          <a:bodyPr/>
          <a:lstStyle/>
          <a:p>
            <a:pPr/>
          </a:p>
        </p:txBody>
      </p:sp>
      <p:sp>
        <p:nvSpPr>
          <p:cNvPr id="259" name="Shape 259"/>
          <p:cNvSpPr/>
          <p:nvPr>
            <p:ph type="body" sz="quarter" idx="1"/>
          </p:nvPr>
        </p:nvSpPr>
        <p:spPr>
          <a:prstGeom prst="rect">
            <a:avLst/>
          </a:prstGeom>
        </p:spPr>
        <p:txBody>
          <a:bodyPr/>
          <a:lstStyle/>
          <a:p>
            <a:pPr>
              <a:defRPr sz="1000">
                <a:latin typeface="游ゴシック体 ミディアム"/>
                <a:ea typeface="游ゴシック体 ミディアム"/>
                <a:cs typeface="游ゴシック体 ミディアム"/>
                <a:sym typeface="游ゴシック体 ミディアム"/>
              </a:defRPr>
            </a:pPr>
            <a:r>
              <a:t>Webアプリケーションを作成する際の仮想マシン上のMySQL環境の構築も兼ねて、MySQLを使った演習</a:t>
            </a:r>
          </a:p>
          <a:p>
            <a:pPr>
              <a:defRPr sz="1000">
                <a:latin typeface="游ゴシック体 ミディアム"/>
                <a:ea typeface="游ゴシック体 ミディアム"/>
                <a:cs typeface="游ゴシック体 ミディアム"/>
                <a:sym typeface="游ゴシック体 ミディアム"/>
              </a:defRPr>
            </a:pPr>
          </a:p>
          <a:p>
            <a:pPr>
              <a:defRPr sz="1000">
                <a:latin typeface="游ゴシック体 ミディアム"/>
                <a:ea typeface="游ゴシック体 ミディアム"/>
                <a:cs typeface="游ゴシック体 ミディアム"/>
                <a:sym typeface="游ゴシック体 ミディアム"/>
              </a:defRPr>
            </a:pPr>
            <a:r>
              <a:t>※仮想マシンの立ち上げが必要になります。</a:t>
            </a:r>
          </a:p>
        </p:txBody>
      </p:sp>
    </p:spTree>
  </p:cSld>
  <p:clrMapOvr>
    <a:masterClrMapping/>
  </p:clrMapOvr>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タイトル">
    <p:spTree>
      <p:nvGrpSpPr>
        <p:cNvPr id="1" name=""/>
        <p:cNvGrpSpPr/>
        <p:nvPr/>
      </p:nvGrpSpPr>
      <p:grpSpPr>
        <a:xfrm>
          <a:off x="0" y="0"/>
          <a:ext cx="0" cy="0"/>
          <a:chOff x="0" y="0"/>
          <a:chExt cx="0" cy="0"/>
        </a:xfrm>
      </p:grpSpPr>
      <p:sp>
        <p:nvSpPr>
          <p:cNvPr id="11" name="作者と日付"/>
          <p:cNvSpPr txBox="1"/>
          <p:nvPr>
            <p:ph type="body" sz="quarter" idx="21" hasCustomPrompt="1"/>
          </p:nvPr>
        </p:nvSpPr>
        <p:spPr>
          <a:xfrm>
            <a:off x="1219200" y="11986162"/>
            <a:ext cx="21945599" cy="605791"/>
          </a:xfrm>
          <a:prstGeom prst="rect">
            <a:avLst/>
          </a:prstGeom>
        </p:spPr>
        <p:txBody>
          <a:bodyPr/>
          <a:lstStyle>
            <a:lvl1pPr marL="0" indent="0" algn="ctr" defTabSz="825500">
              <a:lnSpc>
                <a:spcPct val="100000"/>
              </a:lnSpc>
              <a:spcBef>
                <a:spcPts val="0"/>
              </a:spcBef>
              <a:buSzTx/>
              <a:buNone/>
              <a:defRPr spc="-29" sz="3000">
                <a:latin typeface="Graphik Medium"/>
                <a:ea typeface="Graphik Medium"/>
                <a:cs typeface="Graphik Medium"/>
                <a:sym typeface="Graphik Medium"/>
              </a:defRPr>
            </a:lvl1pPr>
          </a:lstStyle>
          <a:p>
            <a:pPr/>
            <a:r>
              <a:t>作者と日付</a:t>
            </a:r>
          </a:p>
        </p:txBody>
      </p:sp>
      <p:sp>
        <p:nvSpPr>
          <p:cNvPr id="12" name="プレゼンテーションのタイトル"/>
          <p:cNvSpPr txBox="1"/>
          <p:nvPr>
            <p:ph type="title" hasCustomPrompt="1"/>
          </p:nvPr>
        </p:nvSpPr>
        <p:spPr>
          <a:xfrm>
            <a:off x="1219200" y="3543300"/>
            <a:ext cx="21945600" cy="4267200"/>
          </a:xfrm>
          <a:prstGeom prst="rect">
            <a:avLst/>
          </a:prstGeom>
        </p:spPr>
        <p:txBody>
          <a:bodyPr anchor="b"/>
          <a:lstStyle>
            <a:lvl1pPr>
              <a:defRPr spc="-128" sz="12800"/>
            </a:lvl1pPr>
          </a:lstStyle>
          <a:p>
            <a:pPr/>
            <a:r>
              <a:t>プレゼンテーションのタイトル</a:t>
            </a:r>
          </a:p>
        </p:txBody>
      </p:sp>
      <p:sp>
        <p:nvSpPr>
          <p:cNvPr id="13" name="本文レベル1…"/>
          <p:cNvSpPr txBox="1"/>
          <p:nvPr>
            <p:ph type="body" sz="quarter" idx="1" hasCustomPrompt="1"/>
          </p:nvPr>
        </p:nvSpPr>
        <p:spPr>
          <a:xfrm>
            <a:off x="1219200" y="7567579"/>
            <a:ext cx="21945600" cy="2250593"/>
          </a:xfrm>
          <a:prstGeom prst="rect">
            <a:avLst/>
          </a:prstGeom>
        </p:spPr>
        <p:txBody>
          <a:bodyPr/>
          <a:lstStyle>
            <a:lvl1pPr marL="0" indent="0" algn="ctr" defTabSz="825500">
              <a:lnSpc>
                <a:spcPct val="100000"/>
              </a:lnSpc>
              <a:spcBef>
                <a:spcPts val="0"/>
              </a:spcBef>
              <a:buSzTx/>
              <a:buNone/>
              <a:defRPr spc="-59" sz="6000">
                <a:latin typeface="Graphik Semibold"/>
                <a:ea typeface="Graphik Semibold"/>
                <a:cs typeface="Graphik Semibold"/>
                <a:sym typeface="Graphik Semibold"/>
              </a:defRPr>
            </a:lvl1pPr>
            <a:lvl2pPr marL="0" indent="457200" algn="ctr" defTabSz="825500">
              <a:lnSpc>
                <a:spcPct val="100000"/>
              </a:lnSpc>
              <a:spcBef>
                <a:spcPts val="0"/>
              </a:spcBef>
              <a:buSzTx/>
              <a:buNone/>
              <a:defRPr spc="-59" sz="6000">
                <a:latin typeface="Graphik Semibold"/>
                <a:ea typeface="Graphik Semibold"/>
                <a:cs typeface="Graphik Semibold"/>
                <a:sym typeface="Graphik Semibold"/>
              </a:defRPr>
            </a:lvl2pPr>
            <a:lvl3pPr marL="0" indent="914400" algn="ctr" defTabSz="825500">
              <a:lnSpc>
                <a:spcPct val="100000"/>
              </a:lnSpc>
              <a:spcBef>
                <a:spcPts val="0"/>
              </a:spcBef>
              <a:buSzTx/>
              <a:buNone/>
              <a:defRPr spc="-59" sz="6000">
                <a:latin typeface="Graphik Semibold"/>
                <a:ea typeface="Graphik Semibold"/>
                <a:cs typeface="Graphik Semibold"/>
                <a:sym typeface="Graphik Semibold"/>
              </a:defRPr>
            </a:lvl3pPr>
            <a:lvl4pPr marL="0" indent="1371600" algn="ctr" defTabSz="825500">
              <a:lnSpc>
                <a:spcPct val="100000"/>
              </a:lnSpc>
              <a:spcBef>
                <a:spcPts val="0"/>
              </a:spcBef>
              <a:buSzTx/>
              <a:buNone/>
              <a:defRPr spc="-59" sz="6000">
                <a:latin typeface="Graphik Semibold"/>
                <a:ea typeface="Graphik Semibold"/>
                <a:cs typeface="Graphik Semibold"/>
                <a:sym typeface="Graphik Semibold"/>
              </a:defRPr>
            </a:lvl4pPr>
            <a:lvl5pPr marL="0" indent="1828800" algn="ctr" defTabSz="825500">
              <a:lnSpc>
                <a:spcPct val="100000"/>
              </a:lnSpc>
              <a:spcBef>
                <a:spcPts val="0"/>
              </a:spcBef>
              <a:buSzTx/>
              <a:buNone/>
              <a:defRPr spc="-59" sz="6000">
                <a:latin typeface="Graphik Semibold"/>
                <a:ea typeface="Graphik Semibold"/>
                <a:cs typeface="Graphik Semibold"/>
                <a:sym typeface="Graphik Semibold"/>
              </a:defRPr>
            </a:lvl5pPr>
          </a:lstStyle>
          <a:p>
            <a:pPr/>
            <a:r>
              <a:t>プレゼンテーションのサブタイトル</a:t>
            </a:r>
          </a:p>
          <a:p>
            <a:pPr lvl="1"/>
            <a:r>
              <a:t/>
            </a:r>
          </a:p>
          <a:p>
            <a:pPr lvl="2"/>
            <a:r>
              <a:t/>
            </a:r>
          </a:p>
          <a:p>
            <a:pPr lvl="3"/>
            <a:r>
              <a:t/>
            </a:r>
          </a:p>
          <a:p>
            <a:pPr lvl="4"/>
            <a:r>
              <a:t/>
            </a:r>
          </a:p>
        </p:txBody>
      </p:sp>
      <p:sp>
        <p:nvSpPr>
          <p:cNvPr id="14" name="スライド番号"/>
          <p:cNvSpPr txBox="1"/>
          <p:nvPr>
            <p:ph type="sldNum" sz="quarter" idx="2"/>
          </p:nvPr>
        </p:nvSpPr>
        <p:spPr>
          <a:xfrm>
            <a:off x="12001499" y="12700000"/>
            <a:ext cx="388621" cy="42926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ステートメント">
    <p:spTree>
      <p:nvGrpSpPr>
        <p:cNvPr id="1" name=""/>
        <p:cNvGrpSpPr/>
        <p:nvPr/>
      </p:nvGrpSpPr>
      <p:grpSpPr>
        <a:xfrm>
          <a:off x="0" y="0"/>
          <a:ext cx="0" cy="0"/>
          <a:chOff x="0" y="0"/>
          <a:chExt cx="0" cy="0"/>
        </a:xfrm>
      </p:grpSpPr>
      <p:sp>
        <p:nvSpPr>
          <p:cNvPr id="98" name="本文レベル1…"/>
          <p:cNvSpPr txBox="1"/>
          <p:nvPr>
            <p:ph type="body" idx="1" hasCustomPrompt="1"/>
          </p:nvPr>
        </p:nvSpPr>
        <p:spPr>
          <a:xfrm>
            <a:off x="1219200" y="3251200"/>
            <a:ext cx="21945600" cy="6604000"/>
          </a:xfrm>
          <a:prstGeom prst="rect">
            <a:avLst/>
          </a:prstGeom>
        </p:spPr>
        <p:txBody>
          <a:bodyPr anchor="ctr"/>
          <a:lstStyle>
            <a:lvl1pPr marL="0" indent="0" algn="ctr" defTabSz="2438400">
              <a:lnSpc>
                <a:spcPct val="80000"/>
              </a:lnSpc>
              <a:spcBef>
                <a:spcPts val="0"/>
              </a:spcBef>
              <a:buSzTx/>
              <a:buNone/>
              <a:defRPr sz="12800">
                <a:latin typeface="Canela Regular"/>
                <a:ea typeface="Canela Regular"/>
                <a:cs typeface="Canela Regular"/>
                <a:sym typeface="Canela Regular"/>
              </a:defRPr>
            </a:lvl1pPr>
            <a:lvl2pPr marL="0" indent="457200" algn="ctr" defTabSz="2438400">
              <a:lnSpc>
                <a:spcPct val="80000"/>
              </a:lnSpc>
              <a:spcBef>
                <a:spcPts val="0"/>
              </a:spcBef>
              <a:buSzTx/>
              <a:buNone/>
              <a:defRPr sz="12800">
                <a:latin typeface="Canela Regular"/>
                <a:ea typeface="Canela Regular"/>
                <a:cs typeface="Canela Regular"/>
                <a:sym typeface="Canela Regular"/>
              </a:defRPr>
            </a:lvl2pPr>
            <a:lvl3pPr marL="0" indent="914400" algn="ctr" defTabSz="2438400">
              <a:lnSpc>
                <a:spcPct val="80000"/>
              </a:lnSpc>
              <a:spcBef>
                <a:spcPts val="0"/>
              </a:spcBef>
              <a:buSzTx/>
              <a:buNone/>
              <a:defRPr sz="12800">
                <a:latin typeface="Canela Regular"/>
                <a:ea typeface="Canela Regular"/>
                <a:cs typeface="Canela Regular"/>
                <a:sym typeface="Canela Regular"/>
              </a:defRPr>
            </a:lvl3pPr>
            <a:lvl4pPr marL="0" indent="1371600" algn="ctr" defTabSz="2438400">
              <a:lnSpc>
                <a:spcPct val="80000"/>
              </a:lnSpc>
              <a:spcBef>
                <a:spcPts val="0"/>
              </a:spcBef>
              <a:buSzTx/>
              <a:buNone/>
              <a:defRPr sz="12800">
                <a:latin typeface="Canela Regular"/>
                <a:ea typeface="Canela Regular"/>
                <a:cs typeface="Canela Regular"/>
                <a:sym typeface="Canela Regular"/>
              </a:defRPr>
            </a:lvl4pPr>
            <a:lvl5pPr marL="0" indent="1828800" algn="ctr" defTabSz="2438400">
              <a:lnSpc>
                <a:spcPct val="80000"/>
              </a:lnSpc>
              <a:spcBef>
                <a:spcPts val="0"/>
              </a:spcBef>
              <a:buSzTx/>
              <a:buNone/>
              <a:defRPr sz="12800">
                <a:latin typeface="Canela Regular"/>
                <a:ea typeface="Canela Regular"/>
                <a:cs typeface="Canela Regular"/>
                <a:sym typeface="Canela Regular"/>
              </a:defRPr>
            </a:lvl5pPr>
          </a:lstStyle>
          <a:p>
            <a:pPr/>
            <a:r>
              <a:t>ステートメント</a:t>
            </a:r>
          </a:p>
          <a:p>
            <a:pPr lvl="1"/>
            <a:r>
              <a:t/>
            </a:r>
          </a:p>
          <a:p>
            <a:pPr lvl="2"/>
            <a:r>
              <a:t/>
            </a:r>
          </a:p>
          <a:p>
            <a:pPr lvl="3"/>
            <a:r>
              <a:t/>
            </a:r>
          </a:p>
          <a:p>
            <a:pPr lvl="4"/>
            <a:r>
              <a:t/>
            </a:r>
          </a:p>
        </p:txBody>
      </p:sp>
      <p:sp>
        <p:nvSpPr>
          <p:cNvPr id="99" name="スライド番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ビッグファクト">
    <p:spTree>
      <p:nvGrpSpPr>
        <p:cNvPr id="1" name=""/>
        <p:cNvGrpSpPr/>
        <p:nvPr/>
      </p:nvGrpSpPr>
      <p:grpSpPr>
        <a:xfrm>
          <a:off x="0" y="0"/>
          <a:ext cx="0" cy="0"/>
          <a:chOff x="0" y="0"/>
          <a:chExt cx="0" cy="0"/>
        </a:xfrm>
      </p:grpSpPr>
      <p:sp>
        <p:nvSpPr>
          <p:cNvPr id="106" name="ファクト情報"/>
          <p:cNvSpPr txBox="1"/>
          <p:nvPr>
            <p:ph type="body" sz="quarter" idx="21" hasCustomPrompt="1"/>
          </p:nvPr>
        </p:nvSpPr>
        <p:spPr>
          <a:xfrm>
            <a:off x="1219200" y="8462239"/>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pPr/>
            <a:r>
              <a:t>ファクト情報</a:t>
            </a:r>
          </a:p>
        </p:txBody>
      </p:sp>
      <p:sp>
        <p:nvSpPr>
          <p:cNvPr id="107" name="本文レベル1…"/>
          <p:cNvSpPr txBox="1"/>
          <p:nvPr>
            <p:ph type="body" sz="half" idx="1" hasCustomPrompt="1"/>
          </p:nvPr>
        </p:nvSpPr>
        <p:spPr>
          <a:xfrm>
            <a:off x="1219200" y="4214484"/>
            <a:ext cx="21945600" cy="4269708"/>
          </a:xfrm>
          <a:prstGeom prst="rect">
            <a:avLst/>
          </a:prstGeom>
        </p:spPr>
        <p:txBody>
          <a:bodyPr anchor="b"/>
          <a:lstStyle>
            <a:lvl1pPr marL="0" indent="0" algn="ctr" defTabSz="2438400">
              <a:lnSpc>
                <a:spcPct val="80000"/>
              </a:lnSpc>
              <a:spcBef>
                <a:spcPts val="0"/>
              </a:spcBef>
              <a:buSzTx/>
              <a:buNone/>
              <a:defRPr sz="22400">
                <a:latin typeface="+mn-lt"/>
                <a:ea typeface="+mn-ea"/>
                <a:cs typeface="+mn-cs"/>
                <a:sym typeface="Canela Bold"/>
              </a:defRPr>
            </a:lvl1pPr>
            <a:lvl2pPr marL="0" indent="457200" algn="ctr" defTabSz="2438400">
              <a:lnSpc>
                <a:spcPct val="80000"/>
              </a:lnSpc>
              <a:spcBef>
                <a:spcPts val="0"/>
              </a:spcBef>
              <a:buSzTx/>
              <a:buNone/>
              <a:defRPr sz="22400">
                <a:latin typeface="+mn-lt"/>
                <a:ea typeface="+mn-ea"/>
                <a:cs typeface="+mn-cs"/>
                <a:sym typeface="Canela Bold"/>
              </a:defRPr>
            </a:lvl2pPr>
            <a:lvl3pPr marL="0" indent="914400" algn="ctr" defTabSz="2438400">
              <a:lnSpc>
                <a:spcPct val="80000"/>
              </a:lnSpc>
              <a:spcBef>
                <a:spcPts val="0"/>
              </a:spcBef>
              <a:buSzTx/>
              <a:buNone/>
              <a:defRPr sz="22400">
                <a:latin typeface="+mn-lt"/>
                <a:ea typeface="+mn-ea"/>
                <a:cs typeface="+mn-cs"/>
                <a:sym typeface="Canela Bold"/>
              </a:defRPr>
            </a:lvl3pPr>
            <a:lvl4pPr marL="0" indent="1371600" algn="ctr" defTabSz="2438400">
              <a:lnSpc>
                <a:spcPct val="80000"/>
              </a:lnSpc>
              <a:spcBef>
                <a:spcPts val="0"/>
              </a:spcBef>
              <a:buSzTx/>
              <a:buNone/>
              <a:defRPr sz="22400">
                <a:latin typeface="+mn-lt"/>
                <a:ea typeface="+mn-ea"/>
                <a:cs typeface="+mn-cs"/>
                <a:sym typeface="Canela Bold"/>
              </a:defRPr>
            </a:lvl4pPr>
            <a:lvl5pPr marL="0" indent="1828800" algn="ctr" defTabSz="2438400">
              <a:lnSpc>
                <a:spcPct val="80000"/>
              </a:lnSpc>
              <a:spcBef>
                <a:spcPts val="0"/>
              </a:spcBef>
              <a:buSzTx/>
              <a:buNone/>
              <a:defRPr sz="22400">
                <a:latin typeface="+mn-lt"/>
                <a:ea typeface="+mn-ea"/>
                <a:cs typeface="+mn-cs"/>
                <a:sym typeface="Canela Bold"/>
              </a:defRPr>
            </a:lvl5pPr>
          </a:lstStyle>
          <a:p>
            <a:pPr/>
            <a:r>
              <a:t>100%</a:t>
            </a:r>
          </a:p>
          <a:p>
            <a:pPr lvl="1"/>
            <a:r>
              <a:t/>
            </a:r>
          </a:p>
          <a:p>
            <a:pPr lvl="2"/>
            <a:r>
              <a:t/>
            </a:r>
          </a:p>
          <a:p>
            <a:pPr lvl="3"/>
            <a:r>
              <a:t/>
            </a:r>
          </a:p>
          <a:p>
            <a:pPr lvl="4"/>
            <a:r>
              <a:t/>
            </a:r>
          </a:p>
        </p:txBody>
      </p:sp>
      <p:sp>
        <p:nvSpPr>
          <p:cNvPr id="108" name="スライド番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引用">
    <p:spTree>
      <p:nvGrpSpPr>
        <p:cNvPr id="1" name=""/>
        <p:cNvGrpSpPr/>
        <p:nvPr/>
      </p:nvGrpSpPr>
      <p:grpSpPr>
        <a:xfrm>
          <a:off x="0" y="0"/>
          <a:ext cx="0" cy="0"/>
          <a:chOff x="0" y="0"/>
          <a:chExt cx="0" cy="0"/>
        </a:xfrm>
      </p:grpSpPr>
      <p:sp>
        <p:nvSpPr>
          <p:cNvPr id="115" name="属性"/>
          <p:cNvSpPr txBox="1"/>
          <p:nvPr>
            <p:ph type="body" sz="quarter" idx="21" hasCustomPrompt="1"/>
          </p:nvPr>
        </p:nvSpPr>
        <p:spPr>
          <a:xfrm>
            <a:off x="1219200" y="11100053"/>
            <a:ext cx="21945602" cy="832613"/>
          </a:xfrm>
          <a:prstGeom prst="rect">
            <a:avLst/>
          </a:prstGeom>
        </p:spPr>
        <p:txBody>
          <a:bodyPr anchor="ct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pPr/>
            <a:r>
              <a:t>属性</a:t>
            </a:r>
          </a:p>
        </p:txBody>
      </p:sp>
      <p:sp>
        <p:nvSpPr>
          <p:cNvPr id="116" name="本文レベル1…"/>
          <p:cNvSpPr txBox="1"/>
          <p:nvPr>
            <p:ph type="body" sz="half" idx="1" hasCustomPrompt="1"/>
          </p:nvPr>
        </p:nvSpPr>
        <p:spPr>
          <a:xfrm>
            <a:off x="1219200" y="4178300"/>
            <a:ext cx="21945600" cy="4416425"/>
          </a:xfrm>
          <a:prstGeom prst="rect">
            <a:avLst/>
          </a:prstGeom>
        </p:spPr>
        <p:txBody>
          <a:bodyPr anchor="ctr"/>
          <a:lstStyle>
            <a:lvl1pPr marL="0" indent="0" algn="ctr" defTabSz="2438400">
              <a:lnSpc>
                <a:spcPct val="80000"/>
              </a:lnSpc>
              <a:spcBef>
                <a:spcPts val="0"/>
              </a:spcBef>
              <a:buSzTx/>
              <a:buNone/>
              <a:defRPr sz="8400">
                <a:latin typeface="+mn-lt"/>
                <a:ea typeface="+mn-ea"/>
                <a:cs typeface="+mn-cs"/>
                <a:sym typeface="Canela Bold"/>
              </a:defRPr>
            </a:lvl1pPr>
            <a:lvl2pPr marL="0" indent="457200" algn="ctr" defTabSz="2438400">
              <a:lnSpc>
                <a:spcPct val="80000"/>
              </a:lnSpc>
              <a:spcBef>
                <a:spcPts val="0"/>
              </a:spcBef>
              <a:buSzTx/>
              <a:buNone/>
              <a:defRPr sz="8400">
                <a:latin typeface="+mn-lt"/>
                <a:ea typeface="+mn-ea"/>
                <a:cs typeface="+mn-cs"/>
                <a:sym typeface="Canela Bold"/>
              </a:defRPr>
            </a:lvl2pPr>
            <a:lvl3pPr marL="0" indent="914400" algn="ctr" defTabSz="2438400">
              <a:lnSpc>
                <a:spcPct val="80000"/>
              </a:lnSpc>
              <a:spcBef>
                <a:spcPts val="0"/>
              </a:spcBef>
              <a:buSzTx/>
              <a:buNone/>
              <a:defRPr sz="8400">
                <a:latin typeface="+mn-lt"/>
                <a:ea typeface="+mn-ea"/>
                <a:cs typeface="+mn-cs"/>
                <a:sym typeface="Canela Bold"/>
              </a:defRPr>
            </a:lvl3pPr>
            <a:lvl4pPr marL="0" indent="1371600" algn="ctr" defTabSz="2438400">
              <a:lnSpc>
                <a:spcPct val="80000"/>
              </a:lnSpc>
              <a:spcBef>
                <a:spcPts val="0"/>
              </a:spcBef>
              <a:buSzTx/>
              <a:buNone/>
              <a:defRPr sz="8400">
                <a:latin typeface="+mn-lt"/>
                <a:ea typeface="+mn-ea"/>
                <a:cs typeface="+mn-cs"/>
                <a:sym typeface="Canela Bold"/>
              </a:defRPr>
            </a:lvl4pPr>
            <a:lvl5pPr marL="0" indent="1828800" algn="ctr" defTabSz="2438400">
              <a:lnSpc>
                <a:spcPct val="80000"/>
              </a:lnSpc>
              <a:spcBef>
                <a:spcPts val="0"/>
              </a:spcBef>
              <a:buSzTx/>
              <a:buNone/>
              <a:defRPr sz="8400">
                <a:latin typeface="+mn-lt"/>
                <a:ea typeface="+mn-ea"/>
                <a:cs typeface="+mn-cs"/>
                <a:sym typeface="Canela Bold"/>
              </a:defRPr>
            </a:lvl5pPr>
          </a:lstStyle>
          <a:p>
            <a:pPr/>
            <a:r>
              <a:t>“重要な引用”</a:t>
            </a:r>
          </a:p>
          <a:p>
            <a:pPr lvl="1"/>
            <a:r>
              <a:t/>
            </a:r>
          </a:p>
          <a:p>
            <a:pPr lvl="2"/>
            <a:r>
              <a:t/>
            </a:r>
          </a:p>
          <a:p>
            <a:pPr lvl="3"/>
            <a:r>
              <a:t/>
            </a:r>
          </a:p>
          <a:p>
            <a:pPr lvl="4"/>
            <a:r>
              <a:t/>
            </a:r>
          </a:p>
        </p:txBody>
      </p:sp>
      <p:sp>
        <p:nvSpPr>
          <p:cNvPr id="117" name="スライド番号"/>
          <p:cNvSpPr txBox="1"/>
          <p:nvPr>
            <p:ph type="sldNum" sz="quarter" idx="2"/>
          </p:nvPr>
        </p:nvSpPr>
        <p:spPr>
          <a:xfrm>
            <a:off x="12001499" y="12700000"/>
            <a:ext cx="388621" cy="42926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画像（3点）">
    <p:spTree>
      <p:nvGrpSpPr>
        <p:cNvPr id="1" name=""/>
        <p:cNvGrpSpPr/>
        <p:nvPr/>
      </p:nvGrpSpPr>
      <p:grpSpPr>
        <a:xfrm>
          <a:off x="0" y="0"/>
          <a:ext cx="0" cy="0"/>
          <a:chOff x="0" y="0"/>
          <a:chExt cx="0" cy="0"/>
        </a:xfrm>
      </p:grpSpPr>
      <p:sp>
        <p:nvSpPr>
          <p:cNvPr id="124" name="941297804_1296x1457.jpg"/>
          <p:cNvSpPr/>
          <p:nvPr>
            <p:ph type="pic" sz="quarter" idx="21"/>
          </p:nvPr>
        </p:nvSpPr>
        <p:spPr>
          <a:xfrm>
            <a:off x="15744825" y="5581752"/>
            <a:ext cx="7365408" cy="8280401"/>
          </a:xfrm>
          <a:prstGeom prst="rect">
            <a:avLst/>
          </a:prstGeom>
        </p:spPr>
        <p:txBody>
          <a:bodyPr lIns="91439" tIns="45719" rIns="91439" bIns="45719">
            <a:noAutofit/>
          </a:bodyPr>
          <a:lstStyle/>
          <a:p>
            <a:pPr/>
          </a:p>
        </p:txBody>
      </p:sp>
      <p:sp>
        <p:nvSpPr>
          <p:cNvPr id="125" name="915009552_2264x1509.jpg"/>
          <p:cNvSpPr/>
          <p:nvPr>
            <p:ph type="pic" sz="quarter" idx="22"/>
          </p:nvPr>
        </p:nvSpPr>
        <p:spPr>
          <a:xfrm>
            <a:off x="15363825" y="1270000"/>
            <a:ext cx="8115300" cy="5409006"/>
          </a:xfrm>
          <a:prstGeom prst="rect">
            <a:avLst/>
          </a:prstGeom>
        </p:spPr>
        <p:txBody>
          <a:bodyPr lIns="91439" tIns="45719" rIns="91439" bIns="45719">
            <a:noAutofit/>
          </a:bodyPr>
          <a:lstStyle/>
          <a:p>
            <a:pPr/>
          </a:p>
        </p:txBody>
      </p:sp>
      <p:sp>
        <p:nvSpPr>
          <p:cNvPr id="126" name="740519873_3318x2212.jpg"/>
          <p:cNvSpPr/>
          <p:nvPr>
            <p:ph type="pic" idx="23"/>
          </p:nvPr>
        </p:nvSpPr>
        <p:spPr>
          <a:xfrm>
            <a:off x="-63500" y="1270000"/>
            <a:ext cx="16764000" cy="11176000"/>
          </a:xfrm>
          <a:prstGeom prst="rect">
            <a:avLst/>
          </a:prstGeom>
        </p:spPr>
        <p:txBody>
          <a:bodyPr lIns="91439" tIns="45719" rIns="91439" bIns="45719">
            <a:noAutofit/>
          </a:bodyPr>
          <a:lstStyle/>
          <a:p>
            <a:pPr/>
          </a:p>
        </p:txBody>
      </p:sp>
      <p:sp>
        <p:nvSpPr>
          <p:cNvPr id="127" name="スライド番号"/>
          <p:cNvSpPr txBox="1"/>
          <p:nvPr>
            <p:ph type="sldNum" sz="quarter" idx="2"/>
          </p:nvPr>
        </p:nvSpPr>
        <p:spPr>
          <a:xfrm>
            <a:off x="12001499" y="12700000"/>
            <a:ext cx="388621" cy="42926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写真">
    <p:spTree>
      <p:nvGrpSpPr>
        <p:cNvPr id="1" name=""/>
        <p:cNvGrpSpPr/>
        <p:nvPr/>
      </p:nvGrpSpPr>
      <p:grpSpPr>
        <a:xfrm>
          <a:off x="0" y="0"/>
          <a:ext cx="0" cy="0"/>
          <a:chOff x="0" y="0"/>
          <a:chExt cx="0" cy="0"/>
        </a:xfrm>
      </p:grpSpPr>
      <p:sp>
        <p:nvSpPr>
          <p:cNvPr id="134" name="740519873_3318x2212.jpg"/>
          <p:cNvSpPr/>
          <p:nvPr>
            <p:ph type="pic" idx="21"/>
          </p:nvPr>
        </p:nvSpPr>
        <p:spPr>
          <a:xfrm>
            <a:off x="1270000" y="-423334"/>
            <a:ext cx="21844000" cy="14562668"/>
          </a:xfrm>
          <a:prstGeom prst="rect">
            <a:avLst/>
          </a:prstGeom>
        </p:spPr>
        <p:txBody>
          <a:bodyPr lIns="91439" tIns="45719" rIns="91439" bIns="45719">
            <a:noAutofit/>
          </a:bodyPr>
          <a:lstStyle/>
          <a:p>
            <a:pPr/>
          </a:p>
        </p:txBody>
      </p:sp>
      <p:sp>
        <p:nvSpPr>
          <p:cNvPr id="135" name="スライド番号"/>
          <p:cNvSpPr txBox="1"/>
          <p:nvPr>
            <p:ph type="sldNum" sz="quarter" idx="2"/>
          </p:nvPr>
        </p:nvSpPr>
        <p:spPr>
          <a:xfrm>
            <a:off x="12001499" y="12700000"/>
            <a:ext cx="388621" cy="42926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空白">
    <p:spTree>
      <p:nvGrpSpPr>
        <p:cNvPr id="1" name=""/>
        <p:cNvGrpSpPr/>
        <p:nvPr/>
      </p:nvGrpSpPr>
      <p:grpSpPr>
        <a:xfrm>
          <a:off x="0" y="0"/>
          <a:ext cx="0" cy="0"/>
          <a:chOff x="0" y="0"/>
          <a:chExt cx="0" cy="0"/>
        </a:xfrm>
      </p:grpSpPr>
      <p:sp>
        <p:nvSpPr>
          <p:cNvPr id="142" name="三角形"/>
          <p:cNvSpPr/>
          <p:nvPr/>
        </p:nvSpPr>
        <p:spPr>
          <a:xfrm rot="10800000">
            <a:off x="22739675" y="-9179"/>
            <a:ext cx="1662516" cy="164743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21600"/>
                </a:lnTo>
                <a:lnTo>
                  <a:pt x="21600" y="21600"/>
                </a:lnTo>
                <a:close/>
              </a:path>
            </a:pathLst>
          </a:custGeom>
          <a:solidFill>
            <a:schemeClr val="accent1"/>
          </a:solidFill>
          <a:ln w="12700">
            <a:miter lim="400000"/>
          </a:ln>
        </p:spPr>
        <p:txBody>
          <a:bodyPr lIns="50800" tIns="50800" rIns="50800" bIns="50800" anchor="ctr"/>
          <a:lstStyle/>
          <a:p>
            <a:pPr defTabSz="825500">
              <a:lnSpc>
                <a:spcPct val="100000"/>
              </a:lnSpc>
              <a:defRPr sz="3200">
                <a:latin typeface="Graphik"/>
                <a:ea typeface="Graphik"/>
                <a:cs typeface="Graphik"/>
                <a:sym typeface="Graphik"/>
              </a:defRPr>
            </a:pPr>
          </a:p>
        </p:txBody>
      </p:sp>
      <p:sp>
        <p:nvSpPr>
          <p:cNvPr id="143" name="三角形"/>
          <p:cNvSpPr/>
          <p:nvPr/>
        </p:nvSpPr>
        <p:spPr>
          <a:xfrm>
            <a:off x="-11349" y="12069505"/>
            <a:ext cx="1662517" cy="164743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21600"/>
                </a:lnTo>
                <a:lnTo>
                  <a:pt x="21600" y="21600"/>
                </a:lnTo>
                <a:close/>
              </a:path>
            </a:pathLst>
          </a:custGeom>
          <a:solidFill>
            <a:schemeClr val="accent1"/>
          </a:solidFill>
          <a:ln w="12700">
            <a:miter lim="400000"/>
          </a:ln>
        </p:spPr>
        <p:txBody>
          <a:bodyPr lIns="50800" tIns="50800" rIns="50800" bIns="50800" anchor="ctr"/>
          <a:lstStyle/>
          <a:p>
            <a:pPr defTabSz="825500">
              <a:lnSpc>
                <a:spcPct val="100000"/>
              </a:lnSpc>
              <a:defRPr sz="3200">
                <a:latin typeface="Graphik"/>
                <a:ea typeface="Graphik"/>
                <a:cs typeface="Graphik"/>
                <a:sym typeface="Graphik"/>
              </a:defRPr>
            </a:pPr>
          </a:p>
        </p:txBody>
      </p:sp>
      <p:sp>
        <p:nvSpPr>
          <p:cNvPr id="144" name="スライド番号"/>
          <p:cNvSpPr txBox="1"/>
          <p:nvPr>
            <p:ph type="sldNum" sz="quarter" idx="2"/>
          </p:nvPr>
        </p:nvSpPr>
        <p:spPr>
          <a:xfrm>
            <a:off x="12001499" y="12700000"/>
            <a:ext cx="388621" cy="429261"/>
          </a:xfrm>
          <a:prstGeom prst="rect">
            <a:avLst/>
          </a:prstGeom>
        </p:spPr>
        <p:txBody>
          <a:bodyPr/>
          <a:lstStyle/>
          <a:p>
            <a:pPr/>
            <a:fld id="{86CB4B4D-7CA3-9044-876B-883B54F8677D}" type="slidenum"/>
          </a:p>
        </p:txBody>
      </p:sp>
      <p:sp>
        <p:nvSpPr>
          <p:cNvPr id="145" name="線"/>
          <p:cNvSpPr/>
          <p:nvPr/>
        </p:nvSpPr>
        <p:spPr>
          <a:xfrm>
            <a:off x="3791997" y="2622608"/>
            <a:ext cx="17030481" cy="1"/>
          </a:xfrm>
          <a:prstGeom prst="line">
            <a:avLst/>
          </a:prstGeom>
          <a:ln w="63500">
            <a:solidFill>
              <a:schemeClr val="accent1">
                <a:satOff val="2969"/>
                <a:lumOff val="-11469"/>
              </a:schemeClr>
            </a:solidFill>
            <a:miter lim="400000"/>
          </a:ln>
        </p:spPr>
        <p:txBody>
          <a:bodyPr lIns="50800" tIns="50800" rIns="50800" bIns="50800" anchor="ctr"/>
          <a:lstStyle/>
          <a:p>
            <a:pPr/>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152" name="bg object 16"/>
          <p:cNvSpPr/>
          <p:nvPr/>
        </p:nvSpPr>
        <p:spPr>
          <a:xfrm>
            <a:off x="3048000" y="11519296"/>
            <a:ext cx="2196705" cy="219670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21600"/>
                </a:lnTo>
                <a:lnTo>
                  <a:pt x="21600" y="21600"/>
                </a:lnTo>
                <a:lnTo>
                  <a:pt x="0" y="0"/>
                </a:lnTo>
                <a:close/>
              </a:path>
            </a:pathLst>
          </a:custGeom>
          <a:solidFill>
            <a:srgbClr val="00A2FF"/>
          </a:solidFill>
          <a:ln w="12700">
            <a:miter lim="400000"/>
          </a:ln>
        </p:spPr>
        <p:txBody>
          <a:bodyPr lIns="64292" tIns="64292" rIns="64292" bIns="64292"/>
          <a:lstStyle/>
          <a:p>
            <a:pPr algn="l" defTabSz="1285875">
              <a:lnSpc>
                <a:spcPct val="100000"/>
              </a:lnSpc>
              <a:defRPr>
                <a:latin typeface="游ゴシック体 ミディアム"/>
                <a:ea typeface="游ゴシック体 ミディアム"/>
                <a:cs typeface="游ゴシック体 ミディアム"/>
                <a:sym typeface="游ゴシック体 ミディアム"/>
              </a:defRPr>
            </a:pPr>
          </a:p>
        </p:txBody>
      </p:sp>
      <p:sp>
        <p:nvSpPr>
          <p:cNvPr id="153" name="bg object 17"/>
          <p:cNvSpPr/>
          <p:nvPr/>
        </p:nvSpPr>
        <p:spPr>
          <a:xfrm>
            <a:off x="19121437" y="-1"/>
            <a:ext cx="2214565" cy="221456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0" y="0"/>
                </a:lnTo>
                <a:lnTo>
                  <a:pt x="21600" y="21600"/>
                </a:lnTo>
                <a:lnTo>
                  <a:pt x="21600" y="0"/>
                </a:lnTo>
                <a:close/>
              </a:path>
            </a:pathLst>
          </a:custGeom>
          <a:solidFill>
            <a:srgbClr val="00A2FF"/>
          </a:solidFill>
          <a:ln w="12700">
            <a:miter lim="400000"/>
          </a:ln>
        </p:spPr>
        <p:txBody>
          <a:bodyPr lIns="64292" tIns="64292" rIns="64292" bIns="64292"/>
          <a:lstStyle/>
          <a:p>
            <a:pPr algn="l" defTabSz="1285875">
              <a:lnSpc>
                <a:spcPct val="100000"/>
              </a:lnSpc>
              <a:defRPr>
                <a:latin typeface="游ゴシック体 ミディアム"/>
                <a:ea typeface="游ゴシック体 ミディアム"/>
                <a:cs typeface="游ゴシック体 ミディアム"/>
                <a:sym typeface="游ゴシック体 ミディアム"/>
              </a:defRPr>
            </a:pPr>
          </a:p>
        </p:txBody>
      </p:sp>
      <p:sp>
        <p:nvSpPr>
          <p:cNvPr id="154" name="タイトルテキスト"/>
          <p:cNvSpPr txBox="1"/>
          <p:nvPr>
            <p:ph type="title"/>
          </p:nvPr>
        </p:nvSpPr>
        <p:spPr>
          <a:xfrm>
            <a:off x="7352109" y="1178718"/>
            <a:ext cx="9679782" cy="1321595"/>
          </a:xfrm>
          <a:prstGeom prst="rect">
            <a:avLst/>
          </a:prstGeom>
        </p:spPr>
        <p:txBody>
          <a:bodyPr lIns="0" tIns="0" rIns="0" bIns="0"/>
          <a:lstStyle>
            <a:lvl1pPr algn="l" defTabSz="1285875">
              <a:lnSpc>
                <a:spcPct val="100000"/>
              </a:lnSpc>
              <a:defRPr spc="0">
                <a:latin typeface="游ゴシック体 ミディアム"/>
                <a:ea typeface="游ゴシック体 ミディアム"/>
                <a:cs typeface="游ゴシック体 ミディアム"/>
                <a:sym typeface="游ゴシック体 ミディアム"/>
              </a:defRPr>
            </a:lvl1pPr>
          </a:lstStyle>
          <a:p>
            <a:pPr/>
            <a:r>
              <a:t>タイトルテキスト</a:t>
            </a:r>
          </a:p>
        </p:txBody>
      </p:sp>
      <p:sp>
        <p:nvSpPr>
          <p:cNvPr id="155" name="スライド番号"/>
          <p:cNvSpPr txBox="1"/>
          <p:nvPr>
            <p:ph type="sldNum" sz="quarter" idx="2"/>
          </p:nvPr>
        </p:nvSpPr>
        <p:spPr>
          <a:xfrm>
            <a:off x="11977687" y="13100350"/>
            <a:ext cx="374667" cy="279401"/>
          </a:xfrm>
          <a:prstGeom prst="rect">
            <a:avLst/>
          </a:prstGeom>
        </p:spPr>
        <p:txBody>
          <a:bodyPr lIns="0" tIns="0" rIns="0" bIns="0" anchor="t"/>
          <a:lstStyle>
            <a:lvl1pPr indent="53578" algn="l" defTabSz="1285875">
              <a:defRPr spc="-6" sz="2200">
                <a:solidFill>
                  <a:srgbClr val="000000"/>
                </a:solidFill>
                <a:latin typeface="游ゴシック体 ミディアム"/>
                <a:ea typeface="游ゴシック体 ミディアム"/>
                <a:cs typeface="游ゴシック体 ミディアム"/>
                <a:sym typeface="游ゴシック体 ミディアム"/>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162" name="bg object 16"/>
          <p:cNvSpPr/>
          <p:nvPr/>
        </p:nvSpPr>
        <p:spPr>
          <a:xfrm>
            <a:off x="3048000" y="11519296"/>
            <a:ext cx="2196705" cy="219670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21600"/>
                </a:lnTo>
                <a:lnTo>
                  <a:pt x="21600" y="21600"/>
                </a:lnTo>
                <a:lnTo>
                  <a:pt x="0" y="0"/>
                </a:lnTo>
                <a:close/>
              </a:path>
            </a:pathLst>
          </a:custGeom>
          <a:solidFill>
            <a:srgbClr val="00A2FF"/>
          </a:solidFill>
          <a:ln w="12700">
            <a:miter lim="400000"/>
          </a:ln>
        </p:spPr>
        <p:txBody>
          <a:bodyPr lIns="64292" tIns="64292" rIns="64292" bIns="64292"/>
          <a:lstStyle/>
          <a:p>
            <a:pPr algn="l" defTabSz="1285875">
              <a:lnSpc>
                <a:spcPct val="100000"/>
              </a:lnSpc>
              <a:defRPr>
                <a:latin typeface="游ゴシック体 ミディアム"/>
                <a:ea typeface="游ゴシック体 ミディアム"/>
                <a:cs typeface="游ゴシック体 ミディアム"/>
                <a:sym typeface="游ゴシック体 ミディアム"/>
              </a:defRPr>
            </a:pPr>
          </a:p>
        </p:txBody>
      </p:sp>
      <p:sp>
        <p:nvSpPr>
          <p:cNvPr id="163" name="bg object 17"/>
          <p:cNvSpPr/>
          <p:nvPr/>
        </p:nvSpPr>
        <p:spPr>
          <a:xfrm>
            <a:off x="5152225" y="2839640"/>
            <a:ext cx="14079566" cy="1"/>
          </a:xfrm>
          <a:prstGeom prst="line">
            <a:avLst/>
          </a:prstGeom>
          <a:ln w="88900">
            <a:solidFill>
              <a:srgbClr val="00A2FF"/>
            </a:solidFill>
          </a:ln>
        </p:spPr>
        <p:txBody>
          <a:bodyPr lIns="64292" tIns="64292" rIns="64292" bIns="64292"/>
          <a:lstStyle/>
          <a:p>
            <a:pPr algn="l" defTabSz="1285875">
              <a:lnSpc>
                <a:spcPct val="100000"/>
              </a:lnSpc>
              <a:defRPr>
                <a:latin typeface="游ゴシック体 ミディアム"/>
                <a:ea typeface="游ゴシック体 ミディアム"/>
                <a:cs typeface="游ゴシック体 ミディアム"/>
                <a:sym typeface="游ゴシック体 ミディアム"/>
              </a:defRPr>
            </a:pPr>
          </a:p>
        </p:txBody>
      </p:sp>
      <p:sp>
        <p:nvSpPr>
          <p:cNvPr id="164" name="bg object 18"/>
          <p:cNvSpPr/>
          <p:nvPr/>
        </p:nvSpPr>
        <p:spPr>
          <a:xfrm>
            <a:off x="19121437" y="-1"/>
            <a:ext cx="2214565" cy="221456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0" y="0"/>
                </a:lnTo>
                <a:lnTo>
                  <a:pt x="21600" y="21600"/>
                </a:lnTo>
                <a:lnTo>
                  <a:pt x="21600" y="0"/>
                </a:lnTo>
                <a:close/>
              </a:path>
            </a:pathLst>
          </a:custGeom>
          <a:solidFill>
            <a:srgbClr val="00A2FF"/>
          </a:solidFill>
          <a:ln w="12700">
            <a:miter lim="400000"/>
          </a:ln>
        </p:spPr>
        <p:txBody>
          <a:bodyPr lIns="64292" tIns="64292" rIns="64292" bIns="64292"/>
          <a:lstStyle/>
          <a:p>
            <a:pPr algn="l" defTabSz="1285875">
              <a:lnSpc>
                <a:spcPct val="100000"/>
              </a:lnSpc>
              <a:defRPr>
                <a:latin typeface="游ゴシック体 ミディアム"/>
                <a:ea typeface="游ゴシック体 ミディアム"/>
                <a:cs typeface="游ゴシック体 ミディアム"/>
                <a:sym typeface="游ゴシック体 ミディアム"/>
              </a:defRPr>
            </a:pPr>
          </a:p>
        </p:txBody>
      </p:sp>
      <p:sp>
        <p:nvSpPr>
          <p:cNvPr id="165" name="タイトルテキスト"/>
          <p:cNvSpPr txBox="1"/>
          <p:nvPr>
            <p:ph type="title"/>
          </p:nvPr>
        </p:nvSpPr>
        <p:spPr>
          <a:xfrm>
            <a:off x="7352109" y="1178718"/>
            <a:ext cx="9679782" cy="1321595"/>
          </a:xfrm>
          <a:prstGeom prst="rect">
            <a:avLst/>
          </a:prstGeom>
        </p:spPr>
        <p:txBody>
          <a:bodyPr lIns="0" tIns="0" rIns="0" bIns="0"/>
          <a:lstStyle>
            <a:lvl1pPr algn="l" defTabSz="1285875">
              <a:lnSpc>
                <a:spcPct val="100000"/>
              </a:lnSpc>
              <a:defRPr spc="0">
                <a:latin typeface="游ゴシック体 ミディアム"/>
                <a:ea typeface="游ゴシック体 ミディアム"/>
                <a:cs typeface="游ゴシック体 ミディアム"/>
                <a:sym typeface="游ゴシック体 ミディアム"/>
              </a:defRPr>
            </a:lvl1pPr>
          </a:lstStyle>
          <a:p>
            <a:pPr/>
            <a:r>
              <a:t>タイトルテキスト</a:t>
            </a:r>
          </a:p>
        </p:txBody>
      </p:sp>
      <p:sp>
        <p:nvSpPr>
          <p:cNvPr id="166" name="本文レベル1…"/>
          <p:cNvSpPr txBox="1"/>
          <p:nvPr>
            <p:ph type="body" sz="quarter" idx="1"/>
          </p:nvPr>
        </p:nvSpPr>
        <p:spPr>
          <a:xfrm>
            <a:off x="4048125" y="3321843"/>
            <a:ext cx="16287750" cy="4104087"/>
          </a:xfrm>
          <a:prstGeom prst="rect">
            <a:avLst/>
          </a:prstGeom>
        </p:spPr>
        <p:txBody>
          <a:bodyPr lIns="0" tIns="0" rIns="0" bIns="0"/>
          <a:lstStyle>
            <a:lvl1pPr marL="0" indent="0" defTabSz="1285875">
              <a:lnSpc>
                <a:spcPct val="100000"/>
              </a:lnSpc>
              <a:spcBef>
                <a:spcPts val="0"/>
              </a:spcBef>
              <a:buSzTx/>
              <a:buNone/>
              <a:defRPr sz="4800">
                <a:latin typeface="游ゴシック体 ミディアム"/>
                <a:ea typeface="游ゴシック体 ミディアム"/>
                <a:cs typeface="游ゴシック体 ミディアム"/>
                <a:sym typeface="游ゴシック体 ミディアム"/>
              </a:defRPr>
            </a:lvl1pPr>
            <a:lvl2pPr marL="0" indent="0" defTabSz="1285875">
              <a:lnSpc>
                <a:spcPct val="100000"/>
              </a:lnSpc>
              <a:spcBef>
                <a:spcPts val="0"/>
              </a:spcBef>
              <a:buSzTx/>
              <a:buNone/>
              <a:defRPr sz="4800">
                <a:latin typeface="游ゴシック体 ミディアム"/>
                <a:ea typeface="游ゴシック体 ミディアム"/>
                <a:cs typeface="游ゴシック体 ミディアム"/>
                <a:sym typeface="游ゴシック体 ミディアム"/>
              </a:defRPr>
            </a:lvl2pPr>
            <a:lvl3pPr marL="0" indent="0" defTabSz="1285875">
              <a:lnSpc>
                <a:spcPct val="100000"/>
              </a:lnSpc>
              <a:spcBef>
                <a:spcPts val="0"/>
              </a:spcBef>
              <a:buSzTx/>
              <a:buNone/>
              <a:defRPr sz="4800">
                <a:latin typeface="游ゴシック体 ミディアム"/>
                <a:ea typeface="游ゴシック体 ミディアム"/>
                <a:cs typeface="游ゴシック体 ミディアム"/>
                <a:sym typeface="游ゴシック体 ミディアム"/>
              </a:defRPr>
            </a:lvl3pPr>
            <a:lvl4pPr marL="0" indent="0" defTabSz="1285875">
              <a:lnSpc>
                <a:spcPct val="100000"/>
              </a:lnSpc>
              <a:spcBef>
                <a:spcPts val="0"/>
              </a:spcBef>
              <a:buSzTx/>
              <a:buNone/>
              <a:defRPr sz="4800">
                <a:latin typeface="游ゴシック体 ミディアム"/>
                <a:ea typeface="游ゴシック体 ミディアム"/>
                <a:cs typeface="游ゴシック体 ミディアム"/>
                <a:sym typeface="游ゴシック体 ミディアム"/>
              </a:defRPr>
            </a:lvl4pPr>
            <a:lvl5pPr marL="0" indent="0" defTabSz="1285875">
              <a:lnSpc>
                <a:spcPct val="100000"/>
              </a:lnSpc>
              <a:spcBef>
                <a:spcPts val="0"/>
              </a:spcBef>
              <a:buSzTx/>
              <a:buNone/>
              <a:defRPr sz="4800">
                <a:latin typeface="游ゴシック体 ミディアム"/>
                <a:ea typeface="游ゴシック体 ミディアム"/>
                <a:cs typeface="游ゴシック体 ミディアム"/>
                <a:sym typeface="游ゴシック体 ミディアム"/>
              </a:defRPr>
            </a:lvl5pPr>
          </a:lstStyle>
          <a:p>
            <a:pPr/>
            <a:r>
              <a:t>本文レベル1</a:t>
            </a:r>
          </a:p>
          <a:p>
            <a:pPr lvl="1"/>
            <a:r>
              <a:t>本文レベル2</a:t>
            </a:r>
          </a:p>
          <a:p>
            <a:pPr lvl="2"/>
            <a:r>
              <a:t>本文レベル3</a:t>
            </a:r>
          </a:p>
          <a:p>
            <a:pPr lvl="3"/>
            <a:r>
              <a:t>本文レベル4</a:t>
            </a:r>
          </a:p>
          <a:p>
            <a:pPr lvl="4"/>
            <a:r>
              <a:t>本文レベル5</a:t>
            </a:r>
          </a:p>
        </p:txBody>
      </p:sp>
      <p:sp>
        <p:nvSpPr>
          <p:cNvPr id="167" name="スライド番号"/>
          <p:cNvSpPr txBox="1"/>
          <p:nvPr>
            <p:ph type="sldNum" sz="quarter" idx="2"/>
          </p:nvPr>
        </p:nvSpPr>
        <p:spPr>
          <a:xfrm>
            <a:off x="11977687" y="13100350"/>
            <a:ext cx="374667" cy="279401"/>
          </a:xfrm>
          <a:prstGeom prst="rect">
            <a:avLst/>
          </a:prstGeom>
        </p:spPr>
        <p:txBody>
          <a:bodyPr lIns="0" tIns="0" rIns="0" bIns="0" anchor="t"/>
          <a:lstStyle>
            <a:lvl1pPr indent="53578" algn="l" defTabSz="1285875">
              <a:defRPr spc="-6" sz="2200">
                <a:solidFill>
                  <a:srgbClr val="000000"/>
                </a:solidFill>
                <a:latin typeface="游ゴシック体 ミディアム"/>
                <a:ea typeface="游ゴシック体 ミディアム"/>
                <a:cs typeface="游ゴシック体 ミディアム"/>
                <a:sym typeface="游ゴシック体 ミディアム"/>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タイトル&amp;画像">
    <p:spTree>
      <p:nvGrpSpPr>
        <p:cNvPr id="1" name=""/>
        <p:cNvGrpSpPr/>
        <p:nvPr/>
      </p:nvGrpSpPr>
      <p:grpSpPr>
        <a:xfrm>
          <a:off x="0" y="0"/>
          <a:ext cx="0" cy="0"/>
          <a:chOff x="0" y="0"/>
          <a:chExt cx="0" cy="0"/>
        </a:xfrm>
      </p:grpSpPr>
      <p:sp>
        <p:nvSpPr>
          <p:cNvPr id="21" name="740519873_3318x2212.jpg"/>
          <p:cNvSpPr/>
          <p:nvPr>
            <p:ph type="pic" idx="21"/>
          </p:nvPr>
        </p:nvSpPr>
        <p:spPr>
          <a:xfrm>
            <a:off x="0" y="-1270000"/>
            <a:ext cx="24384000" cy="16256000"/>
          </a:xfrm>
          <a:prstGeom prst="rect">
            <a:avLst/>
          </a:prstGeom>
        </p:spPr>
        <p:txBody>
          <a:bodyPr lIns="91439" tIns="45719" rIns="91439" bIns="45719">
            <a:noAutofit/>
          </a:bodyPr>
          <a:lstStyle/>
          <a:p>
            <a:pPr/>
          </a:p>
        </p:txBody>
      </p:sp>
      <p:sp>
        <p:nvSpPr>
          <p:cNvPr id="22" name="プレゼンテーションのタイトル"/>
          <p:cNvSpPr txBox="1"/>
          <p:nvPr>
            <p:ph type="title" hasCustomPrompt="1"/>
          </p:nvPr>
        </p:nvSpPr>
        <p:spPr>
          <a:xfrm>
            <a:off x="1219200" y="3543300"/>
            <a:ext cx="21945600" cy="4267200"/>
          </a:xfrm>
          <a:prstGeom prst="rect">
            <a:avLst/>
          </a:prstGeom>
        </p:spPr>
        <p:txBody>
          <a:bodyPr anchor="b"/>
          <a:lstStyle>
            <a:lvl1pPr>
              <a:defRPr spc="-128" sz="12800">
                <a:solidFill>
                  <a:srgbClr val="FFFFFF"/>
                </a:solidFill>
              </a:defRPr>
            </a:lvl1pPr>
          </a:lstStyle>
          <a:p>
            <a:pPr/>
            <a:r>
              <a:t>プレゼンテーションのタイトル</a:t>
            </a:r>
          </a:p>
        </p:txBody>
      </p:sp>
      <p:sp>
        <p:nvSpPr>
          <p:cNvPr id="23" name="本文レベル1…"/>
          <p:cNvSpPr txBox="1"/>
          <p:nvPr>
            <p:ph type="body" sz="quarter" idx="1" hasCustomPrompt="1"/>
          </p:nvPr>
        </p:nvSpPr>
        <p:spPr>
          <a:xfrm>
            <a:off x="1219200" y="7569200"/>
            <a:ext cx="21945600" cy="2252112"/>
          </a:xfrm>
          <a:prstGeom prst="rect">
            <a:avLst/>
          </a:prstGeom>
        </p:spPr>
        <p:txBody>
          <a:bodyPr/>
          <a:lstStyle>
            <a:lvl1pPr marL="0" indent="0" algn="ctr" defTabSz="825500">
              <a:lnSpc>
                <a:spcPct val="100000"/>
              </a:lnSpc>
              <a:spcBef>
                <a:spcPts val="0"/>
              </a:spcBef>
              <a:buSzTx/>
              <a:buNone/>
              <a:defRPr spc="-59" sz="6000">
                <a:solidFill>
                  <a:srgbClr val="FFFFFF"/>
                </a:solidFill>
                <a:latin typeface="Graphik Semibold"/>
                <a:ea typeface="Graphik Semibold"/>
                <a:cs typeface="Graphik Semibold"/>
                <a:sym typeface="Graphik Semibold"/>
              </a:defRPr>
            </a:lvl1pPr>
            <a:lvl2pPr marL="0" indent="457200" algn="ctr" defTabSz="825500">
              <a:lnSpc>
                <a:spcPct val="100000"/>
              </a:lnSpc>
              <a:spcBef>
                <a:spcPts val="0"/>
              </a:spcBef>
              <a:buSzTx/>
              <a:buNone/>
              <a:defRPr spc="-59" sz="6000">
                <a:solidFill>
                  <a:srgbClr val="FFFFFF"/>
                </a:solidFill>
                <a:latin typeface="Graphik Semibold"/>
                <a:ea typeface="Graphik Semibold"/>
                <a:cs typeface="Graphik Semibold"/>
                <a:sym typeface="Graphik Semibold"/>
              </a:defRPr>
            </a:lvl2pPr>
            <a:lvl3pPr marL="0" indent="914400" algn="ctr" defTabSz="825500">
              <a:lnSpc>
                <a:spcPct val="100000"/>
              </a:lnSpc>
              <a:spcBef>
                <a:spcPts val="0"/>
              </a:spcBef>
              <a:buSzTx/>
              <a:buNone/>
              <a:defRPr spc="-59" sz="6000">
                <a:solidFill>
                  <a:srgbClr val="FFFFFF"/>
                </a:solidFill>
                <a:latin typeface="Graphik Semibold"/>
                <a:ea typeface="Graphik Semibold"/>
                <a:cs typeface="Graphik Semibold"/>
                <a:sym typeface="Graphik Semibold"/>
              </a:defRPr>
            </a:lvl3pPr>
            <a:lvl4pPr marL="0" indent="1371600" algn="ctr" defTabSz="825500">
              <a:lnSpc>
                <a:spcPct val="100000"/>
              </a:lnSpc>
              <a:spcBef>
                <a:spcPts val="0"/>
              </a:spcBef>
              <a:buSzTx/>
              <a:buNone/>
              <a:defRPr spc="-59" sz="6000">
                <a:solidFill>
                  <a:srgbClr val="FFFFFF"/>
                </a:solidFill>
                <a:latin typeface="Graphik Semibold"/>
                <a:ea typeface="Graphik Semibold"/>
                <a:cs typeface="Graphik Semibold"/>
                <a:sym typeface="Graphik Semibold"/>
              </a:defRPr>
            </a:lvl4pPr>
            <a:lvl5pPr marL="0" indent="1828800" algn="ctr" defTabSz="825500">
              <a:lnSpc>
                <a:spcPct val="100000"/>
              </a:lnSpc>
              <a:spcBef>
                <a:spcPts val="0"/>
              </a:spcBef>
              <a:buSzTx/>
              <a:buNone/>
              <a:defRPr spc="-59" sz="6000">
                <a:solidFill>
                  <a:srgbClr val="FFFFFF"/>
                </a:solidFill>
                <a:latin typeface="Graphik Semibold"/>
                <a:ea typeface="Graphik Semibold"/>
                <a:cs typeface="Graphik Semibold"/>
                <a:sym typeface="Graphik Semibold"/>
              </a:defRPr>
            </a:lvl5pPr>
          </a:lstStyle>
          <a:p>
            <a:pPr/>
            <a:r>
              <a:t>プレゼンテーションのサブタイトル</a:t>
            </a:r>
          </a:p>
          <a:p>
            <a:pPr lvl="1"/>
            <a:r>
              <a:t/>
            </a:r>
          </a:p>
          <a:p>
            <a:pPr lvl="2"/>
            <a:r>
              <a:t/>
            </a:r>
          </a:p>
          <a:p>
            <a:pPr lvl="3"/>
            <a:r>
              <a:t/>
            </a:r>
          </a:p>
          <a:p>
            <a:pPr lvl="4"/>
            <a:r>
              <a:t/>
            </a:r>
          </a:p>
        </p:txBody>
      </p:sp>
      <p:sp>
        <p:nvSpPr>
          <p:cNvPr id="24" name="作者と日付"/>
          <p:cNvSpPr txBox="1"/>
          <p:nvPr>
            <p:ph type="body" sz="quarter" idx="22" hasCustomPrompt="1"/>
          </p:nvPr>
        </p:nvSpPr>
        <p:spPr>
          <a:xfrm>
            <a:off x="1219200" y="11988800"/>
            <a:ext cx="21945602" cy="605791"/>
          </a:xfrm>
          <a:prstGeom prst="rect">
            <a:avLst/>
          </a:prstGeom>
        </p:spPr>
        <p:txBody>
          <a:bodyPr/>
          <a:lstStyle>
            <a:lvl1pPr marL="0" indent="0" algn="ctr" defTabSz="825500">
              <a:lnSpc>
                <a:spcPct val="100000"/>
              </a:lnSpc>
              <a:spcBef>
                <a:spcPts val="0"/>
              </a:spcBef>
              <a:buSzTx/>
              <a:buNone/>
              <a:defRPr spc="-29" sz="3000">
                <a:solidFill>
                  <a:srgbClr val="FFFFFF"/>
                </a:solidFill>
                <a:latin typeface="Graphik Medium"/>
                <a:ea typeface="Graphik Medium"/>
                <a:cs typeface="Graphik Medium"/>
                <a:sym typeface="Graphik Medium"/>
              </a:defRPr>
            </a:lvl1pPr>
          </a:lstStyle>
          <a:p>
            <a:pPr/>
            <a:r>
              <a:t>作者と日付</a:t>
            </a:r>
          </a:p>
        </p:txBody>
      </p:sp>
      <p:sp>
        <p:nvSpPr>
          <p:cNvPr id="25" name="スライド番号"/>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タイトル&amp;画像（代替）">
    <p:spTree>
      <p:nvGrpSpPr>
        <p:cNvPr id="1" name=""/>
        <p:cNvGrpSpPr/>
        <p:nvPr/>
      </p:nvGrpSpPr>
      <p:grpSpPr>
        <a:xfrm>
          <a:off x="0" y="0"/>
          <a:ext cx="0" cy="0"/>
          <a:chOff x="0" y="0"/>
          <a:chExt cx="0" cy="0"/>
        </a:xfrm>
      </p:grpSpPr>
      <p:sp>
        <p:nvSpPr>
          <p:cNvPr id="32" name="スライドのタイトル"/>
          <p:cNvSpPr txBox="1"/>
          <p:nvPr>
            <p:ph type="title" hasCustomPrompt="1"/>
          </p:nvPr>
        </p:nvSpPr>
        <p:spPr>
          <a:xfrm>
            <a:off x="1215495" y="4585102"/>
            <a:ext cx="9757338" cy="2540001"/>
          </a:xfrm>
          <a:prstGeom prst="rect">
            <a:avLst/>
          </a:prstGeom>
        </p:spPr>
        <p:txBody>
          <a:bodyPr anchor="b"/>
          <a:lstStyle/>
          <a:p>
            <a:pPr/>
            <a:r>
              <a:t>スライドのタイトル</a:t>
            </a:r>
          </a:p>
        </p:txBody>
      </p:sp>
      <p:sp>
        <p:nvSpPr>
          <p:cNvPr id="33" name="イメージ"/>
          <p:cNvSpPr/>
          <p:nvPr>
            <p:ph type="pic" idx="21"/>
          </p:nvPr>
        </p:nvSpPr>
        <p:spPr>
          <a:xfrm>
            <a:off x="9283700" y="1270000"/>
            <a:ext cx="16751300" cy="11176000"/>
          </a:xfrm>
          <a:prstGeom prst="rect">
            <a:avLst/>
          </a:prstGeom>
        </p:spPr>
        <p:txBody>
          <a:bodyPr lIns="91439" tIns="45719" rIns="91439" bIns="45719">
            <a:noAutofit/>
          </a:bodyPr>
          <a:lstStyle/>
          <a:p>
            <a:pPr/>
          </a:p>
        </p:txBody>
      </p:sp>
      <p:sp>
        <p:nvSpPr>
          <p:cNvPr id="34" name="本文レベル1…"/>
          <p:cNvSpPr txBox="1"/>
          <p:nvPr>
            <p:ph type="body" sz="quarter" idx="1" hasCustomPrompt="1"/>
          </p:nvPr>
        </p:nvSpPr>
        <p:spPr>
          <a:xfrm>
            <a:off x="1219200" y="7016750"/>
            <a:ext cx="9753600" cy="5416550"/>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vl2pPr marL="0" indent="457200" algn="ctr" defTabSz="825500">
              <a:lnSpc>
                <a:spcPct val="100000"/>
              </a:lnSpc>
              <a:spcBef>
                <a:spcPts val="0"/>
              </a:spcBef>
              <a:buSzTx/>
              <a:buNone/>
              <a:defRPr spc="-44">
                <a:latin typeface="Graphik Semibold"/>
                <a:ea typeface="Graphik Semibold"/>
                <a:cs typeface="Graphik Semibold"/>
                <a:sym typeface="Graphik Semibold"/>
              </a:defRPr>
            </a:lvl2pPr>
            <a:lvl3pPr marL="0" indent="914400" algn="ctr" defTabSz="825500">
              <a:lnSpc>
                <a:spcPct val="100000"/>
              </a:lnSpc>
              <a:spcBef>
                <a:spcPts val="0"/>
              </a:spcBef>
              <a:buSzTx/>
              <a:buNone/>
              <a:defRPr spc="-44">
                <a:latin typeface="Graphik Semibold"/>
                <a:ea typeface="Graphik Semibold"/>
                <a:cs typeface="Graphik Semibold"/>
                <a:sym typeface="Graphik Semibold"/>
              </a:defRPr>
            </a:lvl3pPr>
            <a:lvl4pPr marL="0" indent="1371600" algn="ctr" defTabSz="825500">
              <a:lnSpc>
                <a:spcPct val="100000"/>
              </a:lnSpc>
              <a:spcBef>
                <a:spcPts val="0"/>
              </a:spcBef>
              <a:buSzTx/>
              <a:buNone/>
              <a:defRPr spc="-44">
                <a:latin typeface="Graphik Semibold"/>
                <a:ea typeface="Graphik Semibold"/>
                <a:cs typeface="Graphik Semibold"/>
                <a:sym typeface="Graphik Semibold"/>
              </a:defRPr>
            </a:lvl4pPr>
            <a:lvl5pPr marL="0" indent="1828800" algn="ctr" defTabSz="825500">
              <a:lnSpc>
                <a:spcPct val="100000"/>
              </a:lnSpc>
              <a:spcBef>
                <a:spcPts val="0"/>
              </a:spcBef>
              <a:buSzTx/>
              <a:buNone/>
              <a:defRPr spc="-44">
                <a:latin typeface="Graphik Semibold"/>
                <a:ea typeface="Graphik Semibold"/>
                <a:cs typeface="Graphik Semibold"/>
                <a:sym typeface="Graphik Semibold"/>
              </a:defRPr>
            </a:lvl5pPr>
          </a:lstStyle>
          <a:p>
            <a:pPr/>
            <a:r>
              <a:t>スライドのサブタイトル</a:t>
            </a:r>
          </a:p>
          <a:p>
            <a:pPr lvl="1"/>
            <a:r>
              <a:t/>
            </a:r>
          </a:p>
          <a:p>
            <a:pPr lvl="2"/>
            <a:r>
              <a:t/>
            </a:r>
          </a:p>
          <a:p>
            <a:pPr lvl="3"/>
            <a:r>
              <a:t/>
            </a:r>
          </a:p>
          <a:p>
            <a:pPr lvl="4"/>
            <a:r>
              <a:t/>
            </a:r>
          </a:p>
        </p:txBody>
      </p:sp>
      <p:sp>
        <p:nvSpPr>
          <p:cNvPr id="35" name="スライド番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タイトル&amp;箇条書き">
    <p:spTree>
      <p:nvGrpSpPr>
        <p:cNvPr id="1" name=""/>
        <p:cNvGrpSpPr/>
        <p:nvPr/>
      </p:nvGrpSpPr>
      <p:grpSpPr>
        <a:xfrm>
          <a:off x="0" y="0"/>
          <a:ext cx="0" cy="0"/>
          <a:chOff x="0" y="0"/>
          <a:chExt cx="0" cy="0"/>
        </a:xfrm>
      </p:grpSpPr>
      <p:sp>
        <p:nvSpPr>
          <p:cNvPr id="42" name="スライドのタイトル"/>
          <p:cNvSpPr txBox="1"/>
          <p:nvPr>
            <p:ph type="title" hasCustomPrompt="1"/>
          </p:nvPr>
        </p:nvSpPr>
        <p:spPr>
          <a:prstGeom prst="rect">
            <a:avLst/>
          </a:prstGeom>
        </p:spPr>
        <p:txBody>
          <a:bodyPr/>
          <a:lstStyle/>
          <a:p>
            <a:pPr/>
            <a:r>
              <a:t>スライドのタイトル</a:t>
            </a:r>
          </a:p>
        </p:txBody>
      </p:sp>
      <p:sp>
        <p:nvSpPr>
          <p:cNvPr id="43" name="本文レベル1…"/>
          <p:cNvSpPr txBox="1"/>
          <p:nvPr>
            <p:ph type="body" idx="1" hasCustomPrompt="1"/>
          </p:nvPr>
        </p:nvSpPr>
        <p:spPr>
          <a:prstGeom prst="rect">
            <a:avLst/>
          </a:prstGeom>
        </p:spPr>
        <p:txBody>
          <a:bodyPr/>
          <a:lstStyle/>
          <a:p>
            <a:pPr/>
            <a:r>
              <a:t>スライドの箇条書きテキスト</a:t>
            </a:r>
          </a:p>
          <a:p>
            <a:pPr lvl="1"/>
            <a:r>
              <a:t/>
            </a:r>
          </a:p>
          <a:p>
            <a:pPr lvl="2"/>
            <a:r>
              <a:t/>
            </a:r>
          </a:p>
          <a:p>
            <a:pPr lvl="3"/>
            <a:r>
              <a:t/>
            </a:r>
          </a:p>
          <a:p>
            <a:pPr lvl="4"/>
            <a:r>
              <a:t/>
            </a:r>
          </a:p>
        </p:txBody>
      </p:sp>
      <p:sp>
        <p:nvSpPr>
          <p:cNvPr id="44" name="スライドのサブタイトル"/>
          <p:cNvSpPr txBox="1"/>
          <p:nvPr>
            <p:ph type="body" sz="quarter" idx="21" hasCustomPrompt="1"/>
          </p:nvPr>
        </p:nvSpPr>
        <p:spPr>
          <a:xfrm>
            <a:off x="1219200" y="2384648"/>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pPr/>
            <a:r>
              <a:t>スライドのサブタイトル</a:t>
            </a:r>
          </a:p>
        </p:txBody>
      </p:sp>
      <p:sp>
        <p:nvSpPr>
          <p:cNvPr id="45" name="スライド番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箇条書き">
    <p:spTree>
      <p:nvGrpSpPr>
        <p:cNvPr id="1" name=""/>
        <p:cNvGrpSpPr/>
        <p:nvPr/>
      </p:nvGrpSpPr>
      <p:grpSpPr>
        <a:xfrm>
          <a:off x="0" y="0"/>
          <a:ext cx="0" cy="0"/>
          <a:chOff x="0" y="0"/>
          <a:chExt cx="0" cy="0"/>
        </a:xfrm>
      </p:grpSpPr>
      <p:sp>
        <p:nvSpPr>
          <p:cNvPr id="52" name="本文レベル1…"/>
          <p:cNvSpPr txBox="1"/>
          <p:nvPr>
            <p:ph type="body" idx="1" hasCustomPrompt="1"/>
          </p:nvPr>
        </p:nvSpPr>
        <p:spPr>
          <a:xfrm>
            <a:off x="1219200" y="4013200"/>
            <a:ext cx="21945600" cy="8487148"/>
          </a:xfrm>
          <a:prstGeom prst="rect">
            <a:avLst/>
          </a:prstGeom>
        </p:spPr>
        <p:txBody>
          <a:bodyPr numCol="2" spcCol="2558384"/>
          <a:lstStyle/>
          <a:p>
            <a:pPr/>
            <a:r>
              <a:t>スライドの箇条書きテキスト</a:t>
            </a:r>
          </a:p>
          <a:p>
            <a:pPr lvl="1"/>
            <a:r>
              <a:t/>
            </a:r>
          </a:p>
          <a:p>
            <a:pPr lvl="2"/>
            <a:r>
              <a:t/>
            </a:r>
          </a:p>
          <a:p>
            <a:pPr lvl="3"/>
            <a:r>
              <a:t/>
            </a:r>
          </a:p>
          <a:p>
            <a:pPr lvl="4"/>
            <a:r>
              <a:t/>
            </a:r>
          </a:p>
        </p:txBody>
      </p:sp>
      <p:sp>
        <p:nvSpPr>
          <p:cNvPr id="53" name="スライド番号"/>
          <p:cNvSpPr txBox="1"/>
          <p:nvPr>
            <p:ph type="sldNum" sz="quarter" idx="2"/>
          </p:nvPr>
        </p:nvSpPr>
        <p:spPr>
          <a:xfrm>
            <a:off x="12001499" y="12700000"/>
            <a:ext cx="388621" cy="42926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タイトル、箇条書き、画像">
    <p:spTree>
      <p:nvGrpSpPr>
        <p:cNvPr id="1" name=""/>
        <p:cNvGrpSpPr/>
        <p:nvPr/>
      </p:nvGrpSpPr>
      <p:grpSpPr>
        <a:xfrm>
          <a:off x="0" y="0"/>
          <a:ext cx="0" cy="0"/>
          <a:chOff x="0" y="0"/>
          <a:chExt cx="0" cy="0"/>
        </a:xfrm>
      </p:grpSpPr>
      <p:sp>
        <p:nvSpPr>
          <p:cNvPr id="60" name="スライドのタイトル"/>
          <p:cNvSpPr txBox="1"/>
          <p:nvPr>
            <p:ph type="title" hasCustomPrompt="1"/>
          </p:nvPr>
        </p:nvSpPr>
        <p:spPr>
          <a:xfrm>
            <a:off x="1219200" y="774700"/>
            <a:ext cx="9753600" cy="1600200"/>
          </a:xfrm>
          <a:prstGeom prst="rect">
            <a:avLst/>
          </a:prstGeom>
        </p:spPr>
        <p:txBody>
          <a:bodyPr/>
          <a:lstStyle/>
          <a:p>
            <a:pPr/>
            <a:r>
              <a:t>スライドのタイトル</a:t>
            </a:r>
          </a:p>
        </p:txBody>
      </p:sp>
      <p:sp>
        <p:nvSpPr>
          <p:cNvPr id="61" name="イメージ"/>
          <p:cNvSpPr/>
          <p:nvPr>
            <p:ph type="pic" idx="21"/>
          </p:nvPr>
        </p:nvSpPr>
        <p:spPr>
          <a:xfrm>
            <a:off x="12192644" y="718588"/>
            <a:ext cx="10972801" cy="12329624"/>
          </a:xfrm>
          <a:prstGeom prst="rect">
            <a:avLst/>
          </a:prstGeom>
        </p:spPr>
        <p:txBody>
          <a:bodyPr lIns="91439" tIns="45719" rIns="91439" bIns="45719">
            <a:noAutofit/>
          </a:bodyPr>
          <a:lstStyle/>
          <a:p>
            <a:pPr/>
          </a:p>
        </p:txBody>
      </p:sp>
      <p:sp>
        <p:nvSpPr>
          <p:cNvPr id="62" name="スライドのサブタイトル"/>
          <p:cNvSpPr txBox="1"/>
          <p:nvPr>
            <p:ph type="body" sz="quarter" idx="22" hasCustomPrompt="1"/>
          </p:nvPr>
        </p:nvSpPr>
        <p:spPr>
          <a:xfrm>
            <a:off x="1219200" y="2387600"/>
            <a:ext cx="9757569" cy="832612"/>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pPr/>
            <a:r>
              <a:t>スライドのサブタイトル</a:t>
            </a:r>
          </a:p>
        </p:txBody>
      </p:sp>
      <p:sp>
        <p:nvSpPr>
          <p:cNvPr id="63" name="本文レベル1…"/>
          <p:cNvSpPr txBox="1"/>
          <p:nvPr>
            <p:ph type="body" sz="half" idx="1" hasCustomPrompt="1"/>
          </p:nvPr>
        </p:nvSpPr>
        <p:spPr>
          <a:xfrm>
            <a:off x="1219200" y="4023221"/>
            <a:ext cx="9757569" cy="8384679"/>
          </a:xfrm>
          <a:prstGeom prst="rect">
            <a:avLst/>
          </a:prstGeom>
        </p:spPr>
        <p:txBody>
          <a:bodyPr/>
          <a:lstStyle/>
          <a:p>
            <a:pPr/>
            <a:r>
              <a:t>スライドの箇条書きテキスト</a:t>
            </a:r>
          </a:p>
          <a:p>
            <a:pPr lvl="1"/>
            <a:r>
              <a:t/>
            </a:r>
          </a:p>
          <a:p>
            <a:pPr lvl="2"/>
            <a:r>
              <a:t/>
            </a:r>
          </a:p>
          <a:p>
            <a:pPr lvl="3"/>
            <a:r>
              <a:t/>
            </a:r>
          </a:p>
          <a:p>
            <a:pPr lvl="4"/>
            <a:r>
              <a:t/>
            </a:r>
          </a:p>
        </p:txBody>
      </p:sp>
      <p:sp>
        <p:nvSpPr>
          <p:cNvPr id="64" name="スライド番号"/>
          <p:cNvSpPr txBox="1"/>
          <p:nvPr>
            <p:ph type="sldNum" sz="quarter" idx="2"/>
          </p:nvPr>
        </p:nvSpPr>
        <p:spPr>
          <a:xfrm>
            <a:off x="12004039" y="12700000"/>
            <a:ext cx="388621" cy="42926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セクション">
    <p:spTree>
      <p:nvGrpSpPr>
        <p:cNvPr id="1" name=""/>
        <p:cNvGrpSpPr/>
        <p:nvPr/>
      </p:nvGrpSpPr>
      <p:grpSpPr>
        <a:xfrm>
          <a:off x="0" y="0"/>
          <a:ext cx="0" cy="0"/>
          <a:chOff x="0" y="0"/>
          <a:chExt cx="0" cy="0"/>
        </a:xfrm>
      </p:grpSpPr>
      <p:sp>
        <p:nvSpPr>
          <p:cNvPr id="71" name="セクションタイトル"/>
          <p:cNvSpPr txBox="1"/>
          <p:nvPr>
            <p:ph type="title" hasCustomPrompt="1"/>
          </p:nvPr>
        </p:nvSpPr>
        <p:spPr>
          <a:xfrm>
            <a:off x="1219200" y="3242270"/>
            <a:ext cx="21945600" cy="6604001"/>
          </a:xfrm>
          <a:prstGeom prst="rect">
            <a:avLst/>
          </a:prstGeom>
        </p:spPr>
        <p:txBody>
          <a:bodyPr anchor="ctr"/>
          <a:lstStyle>
            <a:lvl1pPr>
              <a:defRPr spc="0" sz="12800"/>
            </a:lvl1pPr>
          </a:lstStyle>
          <a:p>
            <a:pPr/>
            <a:r>
              <a:t>セクションタイトル</a:t>
            </a:r>
          </a:p>
        </p:txBody>
      </p:sp>
      <p:sp>
        <p:nvSpPr>
          <p:cNvPr id="72" name="スライド番号"/>
          <p:cNvSpPr txBox="1"/>
          <p:nvPr>
            <p:ph type="sldNum" sz="quarter" idx="2"/>
          </p:nvPr>
        </p:nvSpPr>
        <p:spPr>
          <a:xfrm>
            <a:off x="12001499" y="12700000"/>
            <a:ext cx="388621" cy="42926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タイトルのみ">
    <p:spTree>
      <p:nvGrpSpPr>
        <p:cNvPr id="1" name=""/>
        <p:cNvGrpSpPr/>
        <p:nvPr/>
      </p:nvGrpSpPr>
      <p:grpSpPr>
        <a:xfrm>
          <a:off x="0" y="0"/>
          <a:ext cx="0" cy="0"/>
          <a:chOff x="0" y="0"/>
          <a:chExt cx="0" cy="0"/>
        </a:xfrm>
      </p:grpSpPr>
      <p:sp>
        <p:nvSpPr>
          <p:cNvPr id="79" name="スライドのタイトル"/>
          <p:cNvSpPr txBox="1"/>
          <p:nvPr>
            <p:ph type="title" hasCustomPrompt="1"/>
          </p:nvPr>
        </p:nvSpPr>
        <p:spPr>
          <a:prstGeom prst="rect">
            <a:avLst/>
          </a:prstGeom>
        </p:spPr>
        <p:txBody>
          <a:bodyPr/>
          <a:lstStyle/>
          <a:p>
            <a:pPr/>
            <a:r>
              <a:t>スライドのタイトル</a:t>
            </a:r>
          </a:p>
        </p:txBody>
      </p:sp>
      <p:sp>
        <p:nvSpPr>
          <p:cNvPr id="80" name="スライドのサブタイトル"/>
          <p:cNvSpPr txBox="1"/>
          <p:nvPr>
            <p:ph type="body" sz="quarter" idx="21" hasCustomPrompt="1"/>
          </p:nvPr>
        </p:nvSpPr>
        <p:spPr>
          <a:xfrm>
            <a:off x="1219200" y="2384648"/>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pPr/>
            <a:r>
              <a:t>スライドのサブタイトル</a:t>
            </a:r>
          </a:p>
        </p:txBody>
      </p:sp>
      <p:sp>
        <p:nvSpPr>
          <p:cNvPr id="81" name="スライド番号"/>
          <p:cNvSpPr txBox="1"/>
          <p:nvPr>
            <p:ph type="sldNum" sz="quarter" idx="2"/>
          </p:nvPr>
        </p:nvSpPr>
        <p:spPr>
          <a:xfrm>
            <a:off x="12001499" y="12700000"/>
            <a:ext cx="388621" cy="42926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議題">
    <p:spTree>
      <p:nvGrpSpPr>
        <p:cNvPr id="1" name=""/>
        <p:cNvGrpSpPr/>
        <p:nvPr/>
      </p:nvGrpSpPr>
      <p:grpSpPr>
        <a:xfrm>
          <a:off x="0" y="0"/>
          <a:ext cx="0" cy="0"/>
          <a:chOff x="0" y="0"/>
          <a:chExt cx="0" cy="0"/>
        </a:xfrm>
      </p:grpSpPr>
      <p:sp>
        <p:nvSpPr>
          <p:cNvPr id="88" name="議題のタイトル"/>
          <p:cNvSpPr txBox="1"/>
          <p:nvPr>
            <p:ph type="title" hasCustomPrompt="1"/>
          </p:nvPr>
        </p:nvSpPr>
        <p:spPr>
          <a:prstGeom prst="rect">
            <a:avLst/>
          </a:prstGeom>
        </p:spPr>
        <p:txBody>
          <a:bodyPr/>
          <a:lstStyle/>
          <a:p>
            <a:pPr/>
            <a:r>
              <a:t>議題のタイトル</a:t>
            </a:r>
          </a:p>
        </p:txBody>
      </p:sp>
      <p:sp>
        <p:nvSpPr>
          <p:cNvPr id="89" name="本文レベル1…"/>
          <p:cNvSpPr txBox="1"/>
          <p:nvPr>
            <p:ph type="body" idx="1" hasCustomPrompt="1"/>
          </p:nvPr>
        </p:nvSpPr>
        <p:spPr>
          <a:xfrm>
            <a:off x="1219200" y="4013200"/>
            <a:ext cx="21945600" cy="8385548"/>
          </a:xfrm>
          <a:prstGeom prst="rect">
            <a:avLst/>
          </a:prstGeom>
        </p:spPr>
        <p:txBody>
          <a:bodyPr/>
          <a:lstStyle>
            <a:lvl1pPr marL="0" indent="0" defTabSz="825500">
              <a:lnSpc>
                <a:spcPct val="100000"/>
              </a:lnSpc>
              <a:buSzTx/>
              <a:buNone/>
              <a:defRPr spc="-136" sz="6800">
                <a:latin typeface="Canela Deck Regular"/>
                <a:ea typeface="Canela Deck Regular"/>
                <a:cs typeface="Canela Deck Regular"/>
                <a:sym typeface="Canela Deck Regular"/>
              </a:defRPr>
            </a:lvl1pPr>
            <a:lvl2pPr marL="0" indent="457200" defTabSz="825500">
              <a:lnSpc>
                <a:spcPct val="100000"/>
              </a:lnSpc>
              <a:buSzTx/>
              <a:buNone/>
              <a:defRPr spc="-136" sz="6800">
                <a:latin typeface="Canela Deck Regular"/>
                <a:ea typeface="Canela Deck Regular"/>
                <a:cs typeface="Canela Deck Regular"/>
                <a:sym typeface="Canela Deck Regular"/>
              </a:defRPr>
            </a:lvl2pPr>
            <a:lvl3pPr marL="0" indent="914400" defTabSz="825500">
              <a:lnSpc>
                <a:spcPct val="100000"/>
              </a:lnSpc>
              <a:buSzTx/>
              <a:buNone/>
              <a:defRPr spc="-136" sz="6800">
                <a:latin typeface="Canela Deck Regular"/>
                <a:ea typeface="Canela Deck Regular"/>
                <a:cs typeface="Canela Deck Regular"/>
                <a:sym typeface="Canela Deck Regular"/>
              </a:defRPr>
            </a:lvl3pPr>
            <a:lvl4pPr marL="0" indent="1371600" defTabSz="825500">
              <a:lnSpc>
                <a:spcPct val="100000"/>
              </a:lnSpc>
              <a:buSzTx/>
              <a:buNone/>
              <a:defRPr spc="-136" sz="6800">
                <a:latin typeface="Canela Deck Regular"/>
                <a:ea typeface="Canela Deck Regular"/>
                <a:cs typeface="Canela Deck Regular"/>
                <a:sym typeface="Canela Deck Regular"/>
              </a:defRPr>
            </a:lvl4pPr>
            <a:lvl5pPr marL="0" indent="1828800" defTabSz="825500">
              <a:lnSpc>
                <a:spcPct val="100000"/>
              </a:lnSpc>
              <a:buSzTx/>
              <a:buNone/>
              <a:defRPr spc="-136" sz="6800">
                <a:latin typeface="Canela Deck Regular"/>
                <a:ea typeface="Canela Deck Regular"/>
                <a:cs typeface="Canela Deck Regular"/>
                <a:sym typeface="Canela Deck Regular"/>
              </a:defRPr>
            </a:lvl5pPr>
          </a:lstStyle>
          <a:p>
            <a:pPr/>
            <a:r>
              <a:t>議題のトピック</a:t>
            </a:r>
          </a:p>
          <a:p>
            <a:pPr lvl="1"/>
            <a:r>
              <a:t/>
            </a:r>
          </a:p>
          <a:p>
            <a:pPr lvl="2"/>
            <a:r>
              <a:t/>
            </a:r>
          </a:p>
          <a:p>
            <a:pPr lvl="3"/>
            <a:r>
              <a:t/>
            </a:r>
          </a:p>
          <a:p>
            <a:pPr lvl="4"/>
            <a:r>
              <a:t/>
            </a:r>
          </a:p>
        </p:txBody>
      </p:sp>
      <p:sp>
        <p:nvSpPr>
          <p:cNvPr id="90" name="議題のサブタイトル"/>
          <p:cNvSpPr txBox="1"/>
          <p:nvPr>
            <p:ph type="body" sz="quarter" idx="21" hasCustomPrompt="1"/>
          </p:nvPr>
        </p:nvSpPr>
        <p:spPr>
          <a:xfrm>
            <a:off x="1219200" y="2387115"/>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pPr/>
            <a:r>
              <a:t>議題のサブタイトル</a:t>
            </a:r>
          </a:p>
        </p:txBody>
      </p:sp>
      <p:sp>
        <p:nvSpPr>
          <p:cNvPr id="91" name="スライド番号"/>
          <p:cNvSpPr txBox="1"/>
          <p:nvPr>
            <p:ph type="sldNum" sz="quarter" idx="2"/>
          </p:nvPr>
        </p:nvSpPr>
        <p:spPr>
          <a:xfrm>
            <a:off x="12001499" y="12700000"/>
            <a:ext cx="388621" cy="42926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スライドのタイトル"/>
          <p:cNvSpPr txBox="1"/>
          <p:nvPr>
            <p:ph type="title" hasCustomPrompt="1"/>
          </p:nvPr>
        </p:nvSpPr>
        <p:spPr>
          <a:xfrm>
            <a:off x="1219200" y="774700"/>
            <a:ext cx="21945600" cy="17272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スライドのタイトル</a:t>
            </a:r>
          </a:p>
        </p:txBody>
      </p:sp>
      <p:sp>
        <p:nvSpPr>
          <p:cNvPr id="3" name="本文レベル1…"/>
          <p:cNvSpPr txBox="1"/>
          <p:nvPr>
            <p:ph type="body" idx="1" hasCustomPrompt="1"/>
          </p:nvPr>
        </p:nvSpPr>
        <p:spPr>
          <a:xfrm>
            <a:off x="1219200" y="4013200"/>
            <a:ext cx="21948577" cy="8483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スライドの箇条書きテキスト</a:t>
            </a:r>
          </a:p>
          <a:p>
            <a:pPr lvl="1"/>
            <a:r>
              <a:t/>
            </a:r>
          </a:p>
          <a:p>
            <a:pPr lvl="2"/>
            <a:r>
              <a:t/>
            </a:r>
          </a:p>
          <a:p>
            <a:pPr lvl="3"/>
            <a:r>
              <a:t/>
            </a:r>
          </a:p>
          <a:p>
            <a:pPr lvl="4"/>
            <a:r>
              <a:t/>
            </a:r>
          </a:p>
        </p:txBody>
      </p:sp>
      <p:sp>
        <p:nvSpPr>
          <p:cNvPr id="4" name="スライド番号"/>
          <p:cNvSpPr txBox="1"/>
          <p:nvPr>
            <p:ph type="sldNum" sz="quarter" idx="2"/>
          </p:nvPr>
        </p:nvSpPr>
        <p:spPr>
          <a:xfrm>
            <a:off x="11997689" y="12700000"/>
            <a:ext cx="388621" cy="429261"/>
          </a:xfrm>
          <a:prstGeom prst="rect">
            <a:avLst/>
          </a:prstGeom>
          <a:ln w="12700">
            <a:miter lim="400000"/>
          </a:ln>
        </p:spPr>
        <p:txBody>
          <a:bodyPr wrap="none" lIns="50800" tIns="50800" rIns="50800" bIns="50800" anchor="b">
            <a:spAutoFit/>
          </a:bodyPr>
          <a:lstStyle>
            <a:lvl1pPr defTabSz="584200">
              <a:lnSpc>
                <a:spcPct val="100000"/>
              </a:lnSpc>
              <a:defRPr sz="2000">
                <a:solidFill>
                  <a:srgbClr val="5E5E5E"/>
                </a:solidFill>
                <a:latin typeface="Graphik"/>
                <a:ea typeface="Graphik"/>
                <a:cs typeface="Graphik"/>
                <a:sym typeface="Graphik"/>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Lst>
  <p:transition xmlns:p14="http://schemas.microsoft.com/office/powerpoint/2010/main" spd="med" advClick="1"/>
  <p:txStyles>
    <p:titleStyle>
      <a:lvl1pPr marL="0" marR="0" indent="0" algn="ctr" defTabSz="2438400" rtl="0" latinLnBrk="0">
        <a:lnSpc>
          <a:spcPct val="80000"/>
        </a:lnSpc>
        <a:spcBef>
          <a:spcPts val="0"/>
        </a:spcBef>
        <a:spcAft>
          <a:spcPts val="0"/>
        </a:spcAft>
        <a:buClrTx/>
        <a:buSzTx/>
        <a:buFontTx/>
        <a:buNone/>
        <a:tabLst/>
        <a:defRPr b="0" baseline="0" cap="none" i="0" spc="-84" strike="noStrike" sz="8400" u="none">
          <a:solidFill>
            <a:srgbClr val="000000"/>
          </a:solidFill>
          <a:uFillTx/>
          <a:latin typeface="+mn-lt"/>
          <a:ea typeface="+mn-ea"/>
          <a:cs typeface="+mn-cs"/>
          <a:sym typeface="Canela Bold"/>
        </a:defRPr>
      </a:lvl1pPr>
      <a:lvl2pPr marL="0" marR="0" indent="457200" algn="ctr" defTabSz="2438400" rtl="0" latinLnBrk="0">
        <a:lnSpc>
          <a:spcPct val="80000"/>
        </a:lnSpc>
        <a:spcBef>
          <a:spcPts val="0"/>
        </a:spcBef>
        <a:spcAft>
          <a:spcPts val="0"/>
        </a:spcAft>
        <a:buClrTx/>
        <a:buSzTx/>
        <a:buFontTx/>
        <a:buNone/>
        <a:tabLst/>
        <a:defRPr b="0" baseline="0" cap="none" i="0" spc="-84" strike="noStrike" sz="8400" u="none">
          <a:solidFill>
            <a:srgbClr val="000000"/>
          </a:solidFill>
          <a:uFillTx/>
          <a:latin typeface="+mn-lt"/>
          <a:ea typeface="+mn-ea"/>
          <a:cs typeface="+mn-cs"/>
          <a:sym typeface="Canela Bold"/>
        </a:defRPr>
      </a:lvl2pPr>
      <a:lvl3pPr marL="0" marR="0" indent="914400" algn="ctr" defTabSz="2438400" rtl="0" latinLnBrk="0">
        <a:lnSpc>
          <a:spcPct val="80000"/>
        </a:lnSpc>
        <a:spcBef>
          <a:spcPts val="0"/>
        </a:spcBef>
        <a:spcAft>
          <a:spcPts val="0"/>
        </a:spcAft>
        <a:buClrTx/>
        <a:buSzTx/>
        <a:buFontTx/>
        <a:buNone/>
        <a:tabLst/>
        <a:defRPr b="0" baseline="0" cap="none" i="0" spc="-84" strike="noStrike" sz="8400" u="none">
          <a:solidFill>
            <a:srgbClr val="000000"/>
          </a:solidFill>
          <a:uFillTx/>
          <a:latin typeface="+mn-lt"/>
          <a:ea typeface="+mn-ea"/>
          <a:cs typeface="+mn-cs"/>
          <a:sym typeface="Canela Bold"/>
        </a:defRPr>
      </a:lvl3pPr>
      <a:lvl4pPr marL="0" marR="0" indent="1371600" algn="ctr" defTabSz="2438400" rtl="0" latinLnBrk="0">
        <a:lnSpc>
          <a:spcPct val="80000"/>
        </a:lnSpc>
        <a:spcBef>
          <a:spcPts val="0"/>
        </a:spcBef>
        <a:spcAft>
          <a:spcPts val="0"/>
        </a:spcAft>
        <a:buClrTx/>
        <a:buSzTx/>
        <a:buFontTx/>
        <a:buNone/>
        <a:tabLst/>
        <a:defRPr b="0" baseline="0" cap="none" i="0" spc="-84" strike="noStrike" sz="8400" u="none">
          <a:solidFill>
            <a:srgbClr val="000000"/>
          </a:solidFill>
          <a:uFillTx/>
          <a:latin typeface="+mn-lt"/>
          <a:ea typeface="+mn-ea"/>
          <a:cs typeface="+mn-cs"/>
          <a:sym typeface="Canela Bold"/>
        </a:defRPr>
      </a:lvl4pPr>
      <a:lvl5pPr marL="0" marR="0" indent="1828800" algn="ctr" defTabSz="2438400" rtl="0" latinLnBrk="0">
        <a:lnSpc>
          <a:spcPct val="80000"/>
        </a:lnSpc>
        <a:spcBef>
          <a:spcPts val="0"/>
        </a:spcBef>
        <a:spcAft>
          <a:spcPts val="0"/>
        </a:spcAft>
        <a:buClrTx/>
        <a:buSzTx/>
        <a:buFontTx/>
        <a:buNone/>
        <a:tabLst/>
        <a:defRPr b="0" baseline="0" cap="none" i="0" spc="-84" strike="noStrike" sz="8400" u="none">
          <a:solidFill>
            <a:srgbClr val="000000"/>
          </a:solidFill>
          <a:uFillTx/>
          <a:latin typeface="+mn-lt"/>
          <a:ea typeface="+mn-ea"/>
          <a:cs typeface="+mn-cs"/>
          <a:sym typeface="Canela Bold"/>
        </a:defRPr>
      </a:lvl5pPr>
      <a:lvl6pPr marL="0" marR="0" indent="2286000" algn="ctr" defTabSz="2438400" rtl="0" latinLnBrk="0">
        <a:lnSpc>
          <a:spcPct val="80000"/>
        </a:lnSpc>
        <a:spcBef>
          <a:spcPts val="0"/>
        </a:spcBef>
        <a:spcAft>
          <a:spcPts val="0"/>
        </a:spcAft>
        <a:buClrTx/>
        <a:buSzTx/>
        <a:buFontTx/>
        <a:buNone/>
        <a:tabLst/>
        <a:defRPr b="0" baseline="0" cap="none" i="0" spc="-84" strike="noStrike" sz="8400" u="none">
          <a:solidFill>
            <a:srgbClr val="000000"/>
          </a:solidFill>
          <a:uFillTx/>
          <a:latin typeface="+mn-lt"/>
          <a:ea typeface="+mn-ea"/>
          <a:cs typeface="+mn-cs"/>
          <a:sym typeface="Canela Bold"/>
        </a:defRPr>
      </a:lvl6pPr>
      <a:lvl7pPr marL="0" marR="0" indent="2743200" algn="ctr" defTabSz="2438400" rtl="0" latinLnBrk="0">
        <a:lnSpc>
          <a:spcPct val="80000"/>
        </a:lnSpc>
        <a:spcBef>
          <a:spcPts val="0"/>
        </a:spcBef>
        <a:spcAft>
          <a:spcPts val="0"/>
        </a:spcAft>
        <a:buClrTx/>
        <a:buSzTx/>
        <a:buFontTx/>
        <a:buNone/>
        <a:tabLst/>
        <a:defRPr b="0" baseline="0" cap="none" i="0" spc="-84" strike="noStrike" sz="8400" u="none">
          <a:solidFill>
            <a:srgbClr val="000000"/>
          </a:solidFill>
          <a:uFillTx/>
          <a:latin typeface="+mn-lt"/>
          <a:ea typeface="+mn-ea"/>
          <a:cs typeface="+mn-cs"/>
          <a:sym typeface="Canela Bold"/>
        </a:defRPr>
      </a:lvl7pPr>
      <a:lvl8pPr marL="0" marR="0" indent="3200400" algn="ctr" defTabSz="2438400" rtl="0" latinLnBrk="0">
        <a:lnSpc>
          <a:spcPct val="80000"/>
        </a:lnSpc>
        <a:spcBef>
          <a:spcPts val="0"/>
        </a:spcBef>
        <a:spcAft>
          <a:spcPts val="0"/>
        </a:spcAft>
        <a:buClrTx/>
        <a:buSzTx/>
        <a:buFontTx/>
        <a:buNone/>
        <a:tabLst/>
        <a:defRPr b="0" baseline="0" cap="none" i="0" spc="-84" strike="noStrike" sz="8400" u="none">
          <a:solidFill>
            <a:srgbClr val="000000"/>
          </a:solidFill>
          <a:uFillTx/>
          <a:latin typeface="+mn-lt"/>
          <a:ea typeface="+mn-ea"/>
          <a:cs typeface="+mn-cs"/>
          <a:sym typeface="Canela Bold"/>
        </a:defRPr>
      </a:lvl8pPr>
      <a:lvl9pPr marL="0" marR="0" indent="3657600" algn="ctr" defTabSz="2438400" rtl="0" latinLnBrk="0">
        <a:lnSpc>
          <a:spcPct val="80000"/>
        </a:lnSpc>
        <a:spcBef>
          <a:spcPts val="0"/>
        </a:spcBef>
        <a:spcAft>
          <a:spcPts val="0"/>
        </a:spcAft>
        <a:buClrTx/>
        <a:buSzTx/>
        <a:buFontTx/>
        <a:buNone/>
        <a:tabLst/>
        <a:defRPr b="0" baseline="0" cap="none" i="0" spc="-84" strike="noStrike" sz="8400" u="none">
          <a:solidFill>
            <a:srgbClr val="000000"/>
          </a:solidFill>
          <a:uFillTx/>
          <a:latin typeface="+mn-lt"/>
          <a:ea typeface="+mn-ea"/>
          <a:cs typeface="+mn-cs"/>
          <a:sym typeface="Canela Bold"/>
        </a:defRPr>
      </a:lvl9pPr>
    </p:titleStyle>
    <p:bodyStyle>
      <a:lvl1pPr marL="546100" marR="0" indent="-546100" algn="l" defTabSz="2438338" rtl="0" latinLnBrk="0">
        <a:lnSpc>
          <a:spcPct val="90000"/>
        </a:lnSpc>
        <a:spcBef>
          <a:spcPts val="2400"/>
        </a:spcBef>
        <a:spcAft>
          <a:spcPts val="0"/>
        </a:spcAft>
        <a:buClrTx/>
        <a:buSzPct val="150000"/>
        <a:buFontTx/>
        <a:buChar char="•"/>
        <a:tabLst/>
        <a:defRPr b="0" baseline="0" cap="none" i="0" spc="0" strike="noStrike" sz="4400" u="none">
          <a:solidFill>
            <a:srgbClr val="000000"/>
          </a:solidFill>
          <a:uFillTx/>
          <a:latin typeface="Canela Text Regular"/>
          <a:ea typeface="Canela Text Regular"/>
          <a:cs typeface="Canela Text Regular"/>
          <a:sym typeface="Canela Text Regular"/>
        </a:defRPr>
      </a:lvl1pPr>
      <a:lvl2pPr marL="1092200" marR="0" indent="-546100" algn="l" defTabSz="2438338" rtl="0" latinLnBrk="0">
        <a:lnSpc>
          <a:spcPct val="90000"/>
        </a:lnSpc>
        <a:spcBef>
          <a:spcPts val="2400"/>
        </a:spcBef>
        <a:spcAft>
          <a:spcPts val="0"/>
        </a:spcAft>
        <a:buClrTx/>
        <a:buSzPct val="150000"/>
        <a:buFontTx/>
        <a:buChar char="•"/>
        <a:tabLst/>
        <a:defRPr b="0" baseline="0" cap="none" i="0" spc="0" strike="noStrike" sz="4400" u="none">
          <a:solidFill>
            <a:srgbClr val="000000"/>
          </a:solidFill>
          <a:uFillTx/>
          <a:latin typeface="Canela Text Regular"/>
          <a:ea typeface="Canela Text Regular"/>
          <a:cs typeface="Canela Text Regular"/>
          <a:sym typeface="Canela Text Regular"/>
        </a:defRPr>
      </a:lvl2pPr>
      <a:lvl3pPr marL="1638300" marR="0" indent="-546100" algn="l" defTabSz="2438338" rtl="0" latinLnBrk="0">
        <a:lnSpc>
          <a:spcPct val="90000"/>
        </a:lnSpc>
        <a:spcBef>
          <a:spcPts val="2400"/>
        </a:spcBef>
        <a:spcAft>
          <a:spcPts val="0"/>
        </a:spcAft>
        <a:buClrTx/>
        <a:buSzPct val="150000"/>
        <a:buFontTx/>
        <a:buChar char="•"/>
        <a:tabLst/>
        <a:defRPr b="0" baseline="0" cap="none" i="0" spc="0" strike="noStrike" sz="4400" u="none">
          <a:solidFill>
            <a:srgbClr val="000000"/>
          </a:solidFill>
          <a:uFillTx/>
          <a:latin typeface="Canela Text Regular"/>
          <a:ea typeface="Canela Text Regular"/>
          <a:cs typeface="Canela Text Regular"/>
          <a:sym typeface="Canela Text Regular"/>
        </a:defRPr>
      </a:lvl3pPr>
      <a:lvl4pPr marL="2184400" marR="0" indent="-546100" algn="l" defTabSz="2438338" rtl="0" latinLnBrk="0">
        <a:lnSpc>
          <a:spcPct val="90000"/>
        </a:lnSpc>
        <a:spcBef>
          <a:spcPts val="2400"/>
        </a:spcBef>
        <a:spcAft>
          <a:spcPts val="0"/>
        </a:spcAft>
        <a:buClrTx/>
        <a:buSzPct val="150000"/>
        <a:buFontTx/>
        <a:buChar char="•"/>
        <a:tabLst/>
        <a:defRPr b="0" baseline="0" cap="none" i="0" spc="0" strike="noStrike" sz="4400" u="none">
          <a:solidFill>
            <a:srgbClr val="000000"/>
          </a:solidFill>
          <a:uFillTx/>
          <a:latin typeface="Canela Text Regular"/>
          <a:ea typeface="Canela Text Regular"/>
          <a:cs typeface="Canela Text Regular"/>
          <a:sym typeface="Canela Text Regular"/>
        </a:defRPr>
      </a:lvl4pPr>
      <a:lvl5pPr marL="2730500" marR="0" indent="-546100" algn="l" defTabSz="2438338" rtl="0" latinLnBrk="0">
        <a:lnSpc>
          <a:spcPct val="90000"/>
        </a:lnSpc>
        <a:spcBef>
          <a:spcPts val="2400"/>
        </a:spcBef>
        <a:spcAft>
          <a:spcPts val="0"/>
        </a:spcAft>
        <a:buClrTx/>
        <a:buSzPct val="150000"/>
        <a:buFontTx/>
        <a:buChar char="•"/>
        <a:tabLst/>
        <a:defRPr b="0" baseline="0" cap="none" i="0" spc="0" strike="noStrike" sz="4400" u="none">
          <a:solidFill>
            <a:srgbClr val="000000"/>
          </a:solidFill>
          <a:uFillTx/>
          <a:latin typeface="Canela Text Regular"/>
          <a:ea typeface="Canela Text Regular"/>
          <a:cs typeface="Canela Text Regular"/>
          <a:sym typeface="Canela Text Regular"/>
        </a:defRPr>
      </a:lvl5pPr>
      <a:lvl6pPr marL="3276600" marR="0" indent="-546100" algn="l" defTabSz="2438338" rtl="0" latinLnBrk="0">
        <a:lnSpc>
          <a:spcPct val="90000"/>
        </a:lnSpc>
        <a:spcBef>
          <a:spcPts val="2400"/>
        </a:spcBef>
        <a:spcAft>
          <a:spcPts val="0"/>
        </a:spcAft>
        <a:buClrTx/>
        <a:buSzPct val="150000"/>
        <a:buFontTx/>
        <a:buChar char="•"/>
        <a:tabLst/>
        <a:defRPr b="0" baseline="0" cap="none" i="0" spc="0" strike="noStrike" sz="4400" u="none">
          <a:solidFill>
            <a:srgbClr val="000000"/>
          </a:solidFill>
          <a:uFillTx/>
          <a:latin typeface="Canela Text Regular"/>
          <a:ea typeface="Canela Text Regular"/>
          <a:cs typeface="Canela Text Regular"/>
          <a:sym typeface="Canela Text Regular"/>
        </a:defRPr>
      </a:lvl6pPr>
      <a:lvl7pPr marL="3822700" marR="0" indent="-546100" algn="l" defTabSz="2438338" rtl="0" latinLnBrk="0">
        <a:lnSpc>
          <a:spcPct val="90000"/>
        </a:lnSpc>
        <a:spcBef>
          <a:spcPts val="2400"/>
        </a:spcBef>
        <a:spcAft>
          <a:spcPts val="0"/>
        </a:spcAft>
        <a:buClrTx/>
        <a:buSzPct val="150000"/>
        <a:buFontTx/>
        <a:buChar char="•"/>
        <a:tabLst/>
        <a:defRPr b="0" baseline="0" cap="none" i="0" spc="0" strike="noStrike" sz="4400" u="none">
          <a:solidFill>
            <a:srgbClr val="000000"/>
          </a:solidFill>
          <a:uFillTx/>
          <a:latin typeface="Canela Text Regular"/>
          <a:ea typeface="Canela Text Regular"/>
          <a:cs typeface="Canela Text Regular"/>
          <a:sym typeface="Canela Text Regular"/>
        </a:defRPr>
      </a:lvl7pPr>
      <a:lvl8pPr marL="4368800" marR="0" indent="-546100" algn="l" defTabSz="2438338" rtl="0" latinLnBrk="0">
        <a:lnSpc>
          <a:spcPct val="90000"/>
        </a:lnSpc>
        <a:spcBef>
          <a:spcPts val="2400"/>
        </a:spcBef>
        <a:spcAft>
          <a:spcPts val="0"/>
        </a:spcAft>
        <a:buClrTx/>
        <a:buSzPct val="150000"/>
        <a:buFontTx/>
        <a:buChar char="•"/>
        <a:tabLst/>
        <a:defRPr b="0" baseline="0" cap="none" i="0" spc="0" strike="noStrike" sz="4400" u="none">
          <a:solidFill>
            <a:srgbClr val="000000"/>
          </a:solidFill>
          <a:uFillTx/>
          <a:latin typeface="Canela Text Regular"/>
          <a:ea typeface="Canela Text Regular"/>
          <a:cs typeface="Canela Text Regular"/>
          <a:sym typeface="Canela Text Regular"/>
        </a:defRPr>
      </a:lvl8pPr>
      <a:lvl9pPr marL="4914900" marR="0" indent="-546100" algn="l" defTabSz="2438338" rtl="0" latinLnBrk="0">
        <a:lnSpc>
          <a:spcPct val="90000"/>
        </a:lnSpc>
        <a:spcBef>
          <a:spcPts val="2400"/>
        </a:spcBef>
        <a:spcAft>
          <a:spcPts val="0"/>
        </a:spcAft>
        <a:buClrTx/>
        <a:buSzPct val="150000"/>
        <a:buFontTx/>
        <a:buChar char="•"/>
        <a:tabLst/>
        <a:defRPr b="0" baseline="0" cap="none" i="0" spc="0" strike="noStrike" sz="4400" u="none">
          <a:solidFill>
            <a:srgbClr val="000000"/>
          </a:solidFill>
          <a:uFillTx/>
          <a:latin typeface="Canela Text Regular"/>
          <a:ea typeface="Canela Text Regular"/>
          <a:cs typeface="Canela Text Regular"/>
          <a:sym typeface="Canela Text Regular"/>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1pPr>
      <a:lvl2pPr marL="0" marR="0" indent="457200" algn="ctr"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2pPr>
      <a:lvl3pPr marL="0" marR="0" indent="914400" algn="ctr"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3pPr>
      <a:lvl4pPr marL="0" marR="0" indent="1371600" algn="ctr"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4pPr>
      <a:lvl5pPr marL="0" marR="0" indent="1828800" algn="ctr"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5pPr>
      <a:lvl6pPr marL="0" marR="0" indent="2286000" algn="ctr"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6pPr>
      <a:lvl7pPr marL="0" marR="0" indent="2743200" algn="ctr"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7pPr>
      <a:lvl8pPr marL="0" marR="0" indent="3200400" algn="ctr"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8pPr>
      <a:lvl9pPr marL="0" marR="0" indent="3657600" algn="ctr"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7.xml"/><Relationship Id="rId3" Type="http://schemas.openxmlformats.org/officeDocument/2006/relationships/image" Target="../media/image2.jpeg"/></Relationships>

</file>

<file path=ppt/slides/_rels/slide11.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8.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9.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0.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1.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2.xml"/><Relationship Id="rId3" Type="http://schemas.openxmlformats.org/officeDocument/2006/relationships/image" Target="../media/image3.png"/></Relationships>

</file>

<file path=ppt/slides/_rels/slide16.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3.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4.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4.png"/></Relationships>

</file>

<file path=ppt/slides/_rels/slide19.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5.xml"/><Relationship Id="rId3" Type="http://schemas.openxmlformats.org/officeDocument/2006/relationships/image" Target="../media/image5.png"/><Relationship Id="rId4" Type="http://schemas.openxmlformats.org/officeDocument/2006/relationships/image" Target="../media/image3.jpeg"/></Relationships>

</file>

<file path=ppt/slides/_rels/slide2.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6.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7.xml"/><Relationship Id="rId3" Type="http://schemas.openxmlformats.org/officeDocument/2006/relationships/image" Target="../media/image4.jpeg"/></Relationships>

</file>

<file path=ppt/slides/_rels/slide22.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8.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9.xml"/></Relationships>

</file>

<file path=ppt/slides/_rels/slide24.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0.xml"/></Relationships>

</file>

<file path=ppt/slides/_rels/slide25.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1.xml"/></Relationships>

</file>

<file path=ppt/slides/_rels/slide27.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28.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2.xml"/></Relationships>

</file>

<file path=ppt/slides/_rels/slide29.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3.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xml"/></Relationships>

</file>

<file path=ppt/slides/_rels/slide30.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4.xml"/></Relationships>

</file>

<file path=ppt/slides/_rels/slide31.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5.xml"/></Relationships>

</file>

<file path=ppt/slides/_rels/slide32.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6.xml"/></Relationships>

</file>

<file path=ppt/slides/_rels/slide33.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34.xml.rels><?xml version="1.0" encoding="UTF-8"?>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36.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7.xml"/></Relationships>

</file>

<file path=ppt/slides/_rels/slide37.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8.xml"/></Relationships>

</file>

<file path=ppt/slides/_rels/slide38.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9.xml"/></Relationships>

</file>

<file path=ppt/slides/_rels/slide39.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30.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31.xml"/></Relationships>

</file>

<file path=ppt/slides/_rels/slide41.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32.xml"/></Relationships>

</file>

<file path=ppt/slides/_rels/slide42.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33.xml"/></Relationships>

</file>

<file path=ppt/slides/_rels/slide43.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34.xml"/></Relationships>

</file>

<file path=ppt/slides/_rels/slide44.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35.xml"/></Relationships>

</file>

<file path=ppt/slides/_rels/slide45.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36.xml"/><Relationship Id="rId3" Type="http://schemas.openxmlformats.org/officeDocument/2006/relationships/image" Target="../media/image5.png"/><Relationship Id="rId4" Type="http://schemas.openxmlformats.org/officeDocument/2006/relationships/image" Target="../media/image3.jpeg"/><Relationship Id="rId5" Type="http://schemas.openxmlformats.org/officeDocument/2006/relationships/image" Target="../media/image6.png"/><Relationship Id="rId6" Type="http://schemas.openxmlformats.org/officeDocument/2006/relationships/image" Target="../media/image7.png"/></Relationships>

</file>

<file path=ppt/slides/_rels/slide46.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37.xml"/></Relationships>

</file>

<file path=ppt/slides/_rels/slide47.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38.xml"/></Relationships>

</file>

<file path=ppt/slides/_rels/slide48.xml.rels><?xml version="1.0" encoding="UTF-8"?>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39.xml"/><Relationship Id="rId3" Type="http://schemas.openxmlformats.org/officeDocument/2006/relationships/image" Target="../media/image8.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xml"/><Relationship Id="rId3" Type="http://schemas.openxmlformats.org/officeDocument/2006/relationships/image" Target="../media/image1.jpeg"/></Relationships>

</file>

<file path=ppt/slides/_rels/slide50.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40.xml"/></Relationships>

</file>

<file path=ppt/slides/_rels/slide51.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41.xml"/></Relationships>

</file>

<file path=ppt/slides/_rels/slide52.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53.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42.xml"/></Relationships>

</file>

<file path=ppt/slides/_rels/slide54.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9.png"/></Relationships>

</file>

<file path=ppt/slides/_rels/slide55.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43.xml"/><Relationship Id="rId3" Type="http://schemas.openxmlformats.org/officeDocument/2006/relationships/image" Target="../media/image9.png"/><Relationship Id="rId4" Type="http://schemas.openxmlformats.org/officeDocument/2006/relationships/image" Target="../media/image6.png"/><Relationship Id="rId5" Type="http://schemas.openxmlformats.org/officeDocument/2006/relationships/image" Target="../media/image5.jpeg"/></Relationships>

</file>

<file path=ppt/slides/_rels/slide56.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57.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44.xml"/></Relationships>

</file>

<file path=ppt/slides/_rels/slide58.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45.xml"/></Relationships>

</file>

<file path=ppt/slides/_rels/slide59.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46.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3.xml"/></Relationships>

</file>

<file path=ppt/slides/_rels/slide60.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47.xml"/></Relationships>

</file>

<file path=ppt/slides/_rels/slide61.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62.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63.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64.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65.xml.rels><?xml version="1.0" encoding="UTF-8"?>
<Relationships xmlns="http://schemas.openxmlformats.org/package/2006/relationships"><Relationship Id="rId1" Type="http://schemas.openxmlformats.org/officeDocument/2006/relationships/slideLayout" Target="../slideLayouts/slideLayout5.xml"/></Relationships>

</file>

<file path=ppt/slides/_rels/slide66.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48.xml"/></Relationships>

</file>

<file path=ppt/slides/_rels/slide67.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49.xml"/></Relationships>

</file>

<file path=ppt/slides/_rels/slide68.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50.xml"/></Relationships>

</file>

<file path=ppt/slides/_rels/slide69.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51.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70.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52.xml"/></Relationships>

</file>

<file path=ppt/slides/_rels/slide71.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53.xml"/></Relationships>

</file>

<file path=ppt/slides/_rels/slide72.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54.xml"/></Relationships>

</file>

<file path=ppt/slides/_rels/slide73.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6" name="令和2年度「専修学校による地域産業中核的人材養成事業」…"/>
          <p:cNvSpPr txBox="1"/>
          <p:nvPr/>
        </p:nvSpPr>
        <p:spPr>
          <a:xfrm>
            <a:off x="3387121" y="1068602"/>
            <a:ext cx="17609759" cy="130238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sz="3900">
                <a:latin typeface="游ゴシック体 ボールド"/>
                <a:ea typeface="游ゴシック体 ボールド"/>
                <a:cs typeface="游ゴシック体 ボールド"/>
                <a:sym typeface="游ゴシック体 ボールド"/>
              </a:defRPr>
            </a:pPr>
            <a:r>
              <a:t>令和2年度「専修学校による地域産業中核的人材養成事業」</a:t>
            </a:r>
          </a:p>
          <a:p>
            <a:pPr>
              <a:defRPr sz="3900">
                <a:latin typeface="游ゴシック体 ボールド"/>
                <a:ea typeface="游ゴシック体 ボールド"/>
                <a:cs typeface="游ゴシック体 ボールド"/>
                <a:sym typeface="游ゴシック体 ボールド"/>
              </a:defRPr>
            </a:pPr>
            <a:r>
              <a:t>スマートコントラクトを使用したシステム開発人材の育成</a:t>
            </a:r>
          </a:p>
        </p:txBody>
      </p:sp>
      <p:sp>
        <p:nvSpPr>
          <p:cNvPr id="177" name="スマートコントラクト開発実践"/>
          <p:cNvSpPr txBox="1"/>
          <p:nvPr/>
        </p:nvSpPr>
        <p:spPr>
          <a:xfrm>
            <a:off x="3387121" y="6616049"/>
            <a:ext cx="17609759" cy="12128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8700">
                <a:latin typeface="ヒラギノ角ゴ ProN W6"/>
                <a:ea typeface="ヒラギノ角ゴ ProN W6"/>
                <a:cs typeface="ヒラギノ角ゴ ProN W6"/>
                <a:sym typeface="ヒラギノ角ゴ ProN W6"/>
              </a:defRPr>
            </a:lvl1pPr>
          </a:lstStyle>
          <a:p>
            <a:pPr/>
            <a:r>
              <a:t>スマートコントラクト開発実践</a:t>
            </a:r>
          </a:p>
        </p:txBody>
      </p:sp>
      <p:sp>
        <p:nvSpPr>
          <p:cNvPr id="178" name="スライド番号"/>
          <p:cNvSpPr txBox="1"/>
          <p:nvPr>
            <p:ph type="sldNum" sz="quarter" idx="2"/>
          </p:nvPr>
        </p:nvSpPr>
        <p:spPr>
          <a:xfrm>
            <a:off x="12087986" y="12700000"/>
            <a:ext cx="215647"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36" name="ひきじりさん用.001 (1).jpeg" descr="ひきじりさん用.001 (1).jpeg"/>
          <p:cNvPicPr>
            <a:picLocks noChangeAspect="1"/>
          </p:cNvPicPr>
          <p:nvPr/>
        </p:nvPicPr>
        <p:blipFill>
          <a:blip r:embed="rId3">
            <a:extLst/>
          </a:blip>
          <a:stretch>
            <a:fillRect/>
          </a:stretch>
        </p:blipFill>
        <p:spPr>
          <a:xfrm>
            <a:off x="7141002" y="6193637"/>
            <a:ext cx="10332471" cy="7749354"/>
          </a:xfrm>
          <a:prstGeom prst="rect">
            <a:avLst/>
          </a:prstGeom>
          <a:ln w="12700">
            <a:miter lim="400000"/>
          </a:ln>
        </p:spPr>
      </p:pic>
      <p:sp>
        <p:nvSpPr>
          <p:cNvPr id="237" name="スライド番号"/>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38" name="Webアプリケーション"/>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Webアプリケーション</a:t>
            </a:r>
          </a:p>
        </p:txBody>
      </p:sp>
      <p:sp>
        <p:nvSpPr>
          <p:cNvPr id="239" name="リレーショナルデータベース(RDB)"/>
          <p:cNvSpPr txBox="1"/>
          <p:nvPr/>
        </p:nvSpPr>
        <p:spPr>
          <a:xfrm>
            <a:off x="5469483" y="3567513"/>
            <a:ext cx="13445034"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リレーショナルデータベース(RDB)</a:t>
            </a:r>
          </a:p>
        </p:txBody>
      </p:sp>
      <p:sp>
        <p:nvSpPr>
          <p:cNvPr id="240" name="行と列からなる表形式で表されたデータベース"/>
          <p:cNvSpPr txBox="1"/>
          <p:nvPr/>
        </p:nvSpPr>
        <p:spPr>
          <a:xfrm>
            <a:off x="5346953" y="5420468"/>
            <a:ext cx="13690093" cy="75565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5100">
                <a:latin typeface="游ゴシック体 ミディアム"/>
                <a:ea typeface="游ゴシック体 ミディアム"/>
                <a:cs typeface="游ゴシック体 ミディアム"/>
                <a:sym typeface="游ゴシック体 ミディアム"/>
              </a:defRPr>
            </a:lvl1pPr>
          </a:lstStyle>
          <a:p>
            <a:pPr/>
            <a:r>
              <a:t>行と列からなる表形式で表されたデータベース</a:t>
            </a:r>
          </a:p>
        </p:txBody>
      </p:sp>
      <p:sp>
        <p:nvSpPr>
          <p:cNvPr id="241" name="1.1.3"/>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1.1.3</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5" name="スライド番号"/>
          <p:cNvSpPr txBox="1"/>
          <p:nvPr>
            <p:ph type="sldNum" sz="quarter" idx="2"/>
          </p:nvPr>
        </p:nvSpPr>
        <p:spPr>
          <a:xfrm>
            <a:off x="12037313" y="12700000"/>
            <a:ext cx="316993"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46" name="Webアプリケーション"/>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Webアプリケーション</a:t>
            </a:r>
          </a:p>
        </p:txBody>
      </p:sp>
      <p:sp>
        <p:nvSpPr>
          <p:cNvPr id="247" name="MySQL"/>
          <p:cNvSpPr txBox="1"/>
          <p:nvPr/>
        </p:nvSpPr>
        <p:spPr>
          <a:xfrm>
            <a:off x="10654169" y="3937447"/>
            <a:ext cx="3075662"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MySQL</a:t>
            </a:r>
          </a:p>
        </p:txBody>
      </p:sp>
      <p:sp>
        <p:nvSpPr>
          <p:cNvPr id="248" name="Webアプリケーションの大部分で使用されているオープンソースの…"/>
          <p:cNvSpPr txBox="1"/>
          <p:nvPr/>
        </p:nvSpPr>
        <p:spPr>
          <a:xfrm>
            <a:off x="2639060" y="6013450"/>
            <a:ext cx="19105881" cy="16891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defTabSz="457200">
              <a:lnSpc>
                <a:spcPts val="9300"/>
              </a:lnSpc>
              <a:defRPr sz="5000">
                <a:latin typeface="游ゴシック体 ミディアム"/>
                <a:ea typeface="游ゴシック体 ミディアム"/>
                <a:cs typeface="游ゴシック体 ミディアム"/>
                <a:sym typeface="游ゴシック体 ミディアム"/>
              </a:defRPr>
            </a:pPr>
            <a:r>
              <a:t>Webアプリケーションの大部分で使用されているオープンソースの</a:t>
            </a:r>
          </a:p>
          <a:p>
            <a:pPr defTabSz="457200">
              <a:lnSpc>
                <a:spcPts val="9300"/>
              </a:lnSpc>
              <a:defRPr sz="5000">
                <a:latin typeface="游ゴシック体 ミディアム"/>
                <a:ea typeface="游ゴシック体 ミディアム"/>
                <a:cs typeface="游ゴシック体 ミディアム"/>
                <a:sym typeface="游ゴシック体 ミディアム"/>
              </a:defRPr>
            </a:pPr>
            <a:r>
              <a:t>リレーショナルデータベース管理システム</a:t>
            </a:r>
          </a:p>
        </p:txBody>
      </p:sp>
      <p:sp>
        <p:nvSpPr>
          <p:cNvPr id="249" name="→今回作成するシステムで利用する"/>
          <p:cNvSpPr txBox="1"/>
          <p:nvPr/>
        </p:nvSpPr>
        <p:spPr>
          <a:xfrm>
            <a:off x="6796278" y="9832975"/>
            <a:ext cx="10191751" cy="7366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457200">
              <a:lnSpc>
                <a:spcPts val="9300"/>
              </a:lnSpc>
              <a:defRPr sz="5000">
                <a:latin typeface="游ゴシック体 ミディアム"/>
                <a:ea typeface="游ゴシック体 ミディアム"/>
                <a:cs typeface="游ゴシック体 ミディアム"/>
                <a:sym typeface="游ゴシック体 ミディアム"/>
              </a:defRPr>
            </a:lvl1pPr>
          </a:lstStyle>
          <a:p>
            <a:pPr/>
            <a:r>
              <a:t>→今回作成するシステムで利用する</a:t>
            </a:r>
          </a:p>
        </p:txBody>
      </p:sp>
      <p:sp>
        <p:nvSpPr>
          <p:cNvPr id="250" name="1.1.3"/>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1.1.3</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4" name="スライド番号"/>
          <p:cNvSpPr txBox="1"/>
          <p:nvPr>
            <p:ph type="sldNum" sz="quarter" idx="2"/>
          </p:nvPr>
        </p:nvSpPr>
        <p:spPr>
          <a:xfrm>
            <a:off x="12017628" y="12700000"/>
            <a:ext cx="356363"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55" name="Webアプリケーション"/>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Webアプリケーション</a:t>
            </a:r>
          </a:p>
        </p:txBody>
      </p:sp>
      <p:sp>
        <p:nvSpPr>
          <p:cNvPr id="256" name="MySQLの環境構築"/>
          <p:cNvSpPr txBox="1"/>
          <p:nvPr/>
        </p:nvSpPr>
        <p:spPr>
          <a:xfrm>
            <a:off x="8071008" y="7146954"/>
            <a:ext cx="8241984" cy="106045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7500">
                <a:latin typeface="游ゴシック体 ボールド"/>
                <a:ea typeface="游ゴシック体 ボールド"/>
                <a:cs typeface="游ゴシック体 ボールド"/>
                <a:sym typeface="游ゴシック体 ボールド"/>
              </a:defRPr>
            </a:lvl1pPr>
          </a:lstStyle>
          <a:p>
            <a:pPr/>
            <a:r>
              <a:t>MySQLの環境構築</a:t>
            </a:r>
          </a:p>
        </p:txBody>
      </p:sp>
      <p:sp>
        <p:nvSpPr>
          <p:cNvPr id="257" name="1.1.3"/>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1.1.3</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1" name="スライド番号"/>
          <p:cNvSpPr txBox="1"/>
          <p:nvPr>
            <p:ph type="sldNum" sz="quarter" idx="2"/>
          </p:nvPr>
        </p:nvSpPr>
        <p:spPr>
          <a:xfrm>
            <a:off x="12011278" y="12700000"/>
            <a:ext cx="369063"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62" name="Webアプリケーション"/>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Webアプリケーション</a:t>
            </a:r>
          </a:p>
        </p:txBody>
      </p:sp>
      <p:sp>
        <p:nvSpPr>
          <p:cNvPr id="263" name="SQL演習"/>
          <p:cNvSpPr txBox="1"/>
          <p:nvPr/>
        </p:nvSpPr>
        <p:spPr>
          <a:xfrm>
            <a:off x="10206990" y="7146954"/>
            <a:ext cx="3970021" cy="106045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7500">
                <a:latin typeface="游ゴシック体 ボールド"/>
                <a:ea typeface="游ゴシック体 ボールド"/>
                <a:cs typeface="游ゴシック体 ボールド"/>
                <a:sym typeface="游ゴシック体 ボールド"/>
              </a:defRPr>
            </a:lvl1pPr>
          </a:lstStyle>
          <a:p>
            <a:pPr/>
            <a:r>
              <a:t>SQL演習</a:t>
            </a:r>
          </a:p>
        </p:txBody>
      </p:sp>
      <p:sp>
        <p:nvSpPr>
          <p:cNvPr id="264" name="1.1.3"/>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1.1.3</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8" name="スライド番号"/>
          <p:cNvSpPr txBox="1"/>
          <p:nvPr>
            <p:ph type="sldNum" sz="quarter" idx="2"/>
          </p:nvPr>
        </p:nvSpPr>
        <p:spPr>
          <a:xfrm>
            <a:off x="12012167" y="12700000"/>
            <a:ext cx="367285"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69" name="Webアプリケーション"/>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Webアプリケーション</a:t>
            </a:r>
          </a:p>
        </p:txBody>
      </p:sp>
      <p:sp>
        <p:nvSpPr>
          <p:cNvPr id="270" name="データベースの権限"/>
          <p:cNvSpPr txBox="1"/>
          <p:nvPr/>
        </p:nvSpPr>
        <p:spPr>
          <a:xfrm>
            <a:off x="8379713" y="3937447"/>
            <a:ext cx="7624573"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データベースの権限</a:t>
            </a:r>
          </a:p>
        </p:txBody>
      </p:sp>
      <p:sp>
        <p:nvSpPr>
          <p:cNvPr id="271" name="データベース上のデータを直接変更することは難しくない…"/>
          <p:cNvSpPr txBox="1"/>
          <p:nvPr/>
        </p:nvSpPr>
        <p:spPr>
          <a:xfrm>
            <a:off x="3607665" y="6160335"/>
            <a:ext cx="17168670" cy="16891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marL="620568" indent="-620568" algn="l" defTabSz="457200">
              <a:lnSpc>
                <a:spcPts val="9300"/>
              </a:lnSpc>
              <a:buSzPct val="150000"/>
              <a:buChar char="•"/>
              <a:defRPr sz="5000">
                <a:latin typeface="游ゴシック体 ミディアム"/>
                <a:ea typeface="游ゴシック体 ミディアム"/>
                <a:cs typeface="游ゴシック体 ミディアム"/>
                <a:sym typeface="游ゴシック体 ミディアム"/>
              </a:defRPr>
            </a:pPr>
            <a:r>
              <a:t>データベース上のデータを直接変更することは難しくない</a:t>
            </a:r>
          </a:p>
          <a:p>
            <a:pPr marL="620568" indent="-620568" algn="l" defTabSz="457200">
              <a:lnSpc>
                <a:spcPts val="9300"/>
              </a:lnSpc>
              <a:buSzPct val="150000"/>
              <a:buChar char="•"/>
              <a:defRPr sz="5000">
                <a:latin typeface="游ゴシック体 ミディアム"/>
                <a:ea typeface="游ゴシック体 ミディアム"/>
                <a:cs typeface="游ゴシック体 ミディアム"/>
                <a:sym typeface="游ゴシック体 ミディアム"/>
              </a:defRPr>
            </a:pPr>
            <a:r>
              <a:t>権限さえあれば、データベースの操作を好きにできる</a:t>
            </a:r>
          </a:p>
        </p:txBody>
      </p:sp>
      <p:sp>
        <p:nvSpPr>
          <p:cNvPr id="272" name="データベースサーバーの一部をブロックチェーンで置き換える…"/>
          <p:cNvSpPr txBox="1"/>
          <p:nvPr/>
        </p:nvSpPr>
        <p:spPr>
          <a:xfrm>
            <a:off x="4731258" y="9557168"/>
            <a:ext cx="14921485" cy="14351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defTabSz="457200">
              <a:lnSpc>
                <a:spcPts val="8300"/>
              </a:lnSpc>
              <a:defRPr sz="4200">
                <a:solidFill>
                  <a:srgbClr val="FF0000"/>
                </a:solidFill>
                <a:latin typeface="ヒラギノ角ゴシック W7"/>
                <a:ea typeface="ヒラギノ角ゴシック W7"/>
                <a:cs typeface="ヒラギノ角ゴシック W7"/>
                <a:sym typeface="ヒラギノ角ゴシック W7"/>
              </a:defRPr>
            </a:pPr>
            <a:r>
              <a:t>データベースサーバーの一部をブロックチェーンで置き換える</a:t>
            </a:r>
          </a:p>
          <a:p>
            <a:pPr defTabSz="457200">
              <a:lnSpc>
                <a:spcPts val="8300"/>
              </a:lnSpc>
              <a:defRPr sz="4200">
                <a:solidFill>
                  <a:srgbClr val="FF0000"/>
                </a:solidFill>
                <a:latin typeface="ヒラギノ角ゴシック W7"/>
                <a:ea typeface="ヒラギノ角ゴシック W7"/>
                <a:cs typeface="ヒラギノ角ゴシック W7"/>
                <a:sym typeface="ヒラギノ角ゴシック W7"/>
              </a:defRPr>
            </a:pPr>
            <a:r>
              <a:rPr>
                <a:solidFill>
                  <a:srgbClr val="000000">
                    <a:alpha val="84705"/>
                  </a:srgbClr>
                </a:solidFill>
                <a:latin typeface="ヒラギノ角ゴシック W4"/>
                <a:ea typeface="ヒラギノ角ゴシック W4"/>
                <a:cs typeface="ヒラギノ角ゴシック W4"/>
                <a:sym typeface="ヒラギノ角ゴシック W4"/>
              </a:rPr>
              <a:t>→システム全体の改ざん耐性が高まる</a:t>
            </a:r>
          </a:p>
        </p:txBody>
      </p:sp>
      <p:sp>
        <p:nvSpPr>
          <p:cNvPr id="273" name="1.1.3"/>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1.1.3</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7" name="スライド番号"/>
          <p:cNvSpPr txBox="1"/>
          <p:nvPr>
            <p:ph type="sldNum" sz="quarter" idx="2"/>
          </p:nvPr>
        </p:nvSpPr>
        <p:spPr>
          <a:xfrm>
            <a:off x="12013437" y="12700000"/>
            <a:ext cx="364745"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78" name="トレーサビリティシステム"/>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トレーサビリティシステム</a:t>
            </a:r>
          </a:p>
        </p:txBody>
      </p:sp>
      <p:pic>
        <p:nvPicPr>
          <p:cNvPr id="279" name="スクリーンショット 2021-02-01 3.32.08.png" descr="スクリーンショット 2021-02-01 3.32.08.png"/>
          <p:cNvPicPr>
            <a:picLocks noChangeAspect="1"/>
          </p:cNvPicPr>
          <p:nvPr/>
        </p:nvPicPr>
        <p:blipFill>
          <a:blip r:embed="rId3">
            <a:extLst/>
          </a:blip>
          <a:stretch>
            <a:fillRect/>
          </a:stretch>
        </p:blipFill>
        <p:spPr>
          <a:xfrm>
            <a:off x="4758675" y="9380004"/>
            <a:ext cx="14468260" cy="3493817"/>
          </a:xfrm>
          <a:prstGeom prst="rect">
            <a:avLst/>
          </a:prstGeom>
          <a:ln w="12700">
            <a:miter lim="400000"/>
          </a:ln>
        </p:spPr>
      </p:pic>
      <p:sp>
        <p:nvSpPr>
          <p:cNvPr id="280" name="対象とする物品の流通履歴を確認できる状態"/>
          <p:cNvSpPr txBox="1"/>
          <p:nvPr/>
        </p:nvSpPr>
        <p:spPr>
          <a:xfrm>
            <a:off x="4530090" y="3895032"/>
            <a:ext cx="15323821" cy="8636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defTabSz="457200">
              <a:lnSpc>
                <a:spcPts val="10500"/>
              </a:lnSpc>
              <a:defRPr sz="6000">
                <a:latin typeface="游ゴシック体 ボールド"/>
                <a:ea typeface="游ゴシック体 ボールド"/>
                <a:cs typeface="游ゴシック体 ボールド"/>
                <a:sym typeface="游ゴシック体 ボールド"/>
              </a:defRPr>
            </a:lvl1pPr>
          </a:lstStyle>
          <a:p>
            <a:pPr/>
            <a:r>
              <a:t>対象とする物品の流通履歴を確認できる状態</a:t>
            </a:r>
          </a:p>
        </p:txBody>
      </p:sp>
      <p:sp>
        <p:nvSpPr>
          <p:cNvPr id="281" name="その製品が…"/>
          <p:cNvSpPr txBox="1"/>
          <p:nvPr/>
        </p:nvSpPr>
        <p:spPr>
          <a:xfrm>
            <a:off x="5931730" y="5621518"/>
            <a:ext cx="12122151" cy="28956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defTabSz="457200">
              <a:lnSpc>
                <a:spcPct val="120000"/>
              </a:lnSpc>
              <a:defRPr sz="5000">
                <a:solidFill>
                  <a:srgbClr val="FF0000"/>
                </a:solidFill>
                <a:latin typeface="ヒラギノ角ゴシック W7"/>
                <a:ea typeface="ヒラギノ角ゴシック W7"/>
                <a:cs typeface="ヒラギノ角ゴシック W7"/>
                <a:sym typeface="ヒラギノ角ゴシック W7"/>
              </a:defRPr>
            </a:pPr>
            <a:r>
              <a:rPr>
                <a:solidFill>
                  <a:srgbClr val="000000">
                    <a:alpha val="84705"/>
                  </a:srgbClr>
                </a:solidFill>
                <a:latin typeface="ヒラギノ角ゴシック W4"/>
                <a:ea typeface="ヒラギノ角ゴシック W4"/>
                <a:cs typeface="ヒラギノ角ゴシック W4"/>
                <a:sym typeface="ヒラギノ角ゴシック W4"/>
              </a:rPr>
              <a:t>その製品が</a:t>
            </a:r>
            <a:endParaRPr>
              <a:solidFill>
                <a:srgbClr val="000000">
                  <a:alpha val="84705"/>
                </a:srgbClr>
              </a:solidFill>
              <a:latin typeface="ヒラギノ角ゴシック W4"/>
              <a:ea typeface="ヒラギノ角ゴシック W4"/>
              <a:cs typeface="ヒラギノ角ゴシック W4"/>
              <a:sym typeface="ヒラギノ角ゴシック W4"/>
            </a:endParaRPr>
          </a:p>
          <a:p>
            <a:pPr defTabSz="457200">
              <a:lnSpc>
                <a:spcPct val="120000"/>
              </a:lnSpc>
              <a:defRPr sz="5000">
                <a:solidFill>
                  <a:srgbClr val="FF0000"/>
                </a:solidFill>
                <a:latin typeface="ヒラギノ角ゴシック W7"/>
                <a:ea typeface="ヒラギノ角ゴシック W7"/>
                <a:cs typeface="ヒラギノ角ゴシック W7"/>
                <a:sym typeface="ヒラギノ角ゴシック W7"/>
              </a:defRPr>
            </a:pPr>
            <a:r>
              <a:t>いつ、どこで、だれによって作られたのか</a:t>
            </a:r>
          </a:p>
          <a:p>
            <a:pPr defTabSz="457200">
              <a:lnSpc>
                <a:spcPct val="120000"/>
              </a:lnSpc>
              <a:defRPr sz="5000">
                <a:solidFill>
                  <a:srgbClr val="FF0000"/>
                </a:solidFill>
                <a:latin typeface="ヒラギノ角ゴシック W7"/>
                <a:ea typeface="ヒラギノ角ゴシック W7"/>
                <a:cs typeface="ヒラギノ角ゴシック W7"/>
                <a:sym typeface="ヒラギノ角ゴシック W7"/>
              </a:defRPr>
            </a:pPr>
            <a:r>
              <a:rPr>
                <a:solidFill>
                  <a:srgbClr val="000000">
                    <a:alpha val="84705"/>
                  </a:srgbClr>
                </a:solidFill>
                <a:latin typeface="ヒラギノ角ゴシック W4"/>
                <a:ea typeface="ヒラギノ角ゴシック W4"/>
                <a:cs typeface="ヒラギノ角ゴシック W4"/>
                <a:sym typeface="ヒラギノ角ゴシック W4"/>
              </a:rPr>
              <a:t>を追跡可能にすることができる</a:t>
            </a:r>
          </a:p>
        </p:txBody>
      </p:sp>
      <p:sp>
        <p:nvSpPr>
          <p:cNvPr id="282" name="1.2.1"/>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1.2.1</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6" name="スライド番号"/>
          <p:cNvSpPr txBox="1"/>
          <p:nvPr>
            <p:ph type="sldNum" sz="quarter" idx="2"/>
          </p:nvPr>
        </p:nvSpPr>
        <p:spPr>
          <a:xfrm>
            <a:off x="12009373" y="12700000"/>
            <a:ext cx="372873"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87" name="トレーサビリティシステム"/>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トレーサビリティシステム</a:t>
            </a:r>
          </a:p>
        </p:txBody>
      </p:sp>
      <p:sp>
        <p:nvSpPr>
          <p:cNvPr id="288" name="有機野菜のトレーサビリティシステム"/>
          <p:cNvSpPr txBox="1"/>
          <p:nvPr/>
        </p:nvSpPr>
        <p:spPr>
          <a:xfrm>
            <a:off x="5060442" y="4139091"/>
            <a:ext cx="14263117"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有機野菜のトレーサビリティシステム</a:t>
            </a:r>
          </a:p>
        </p:txBody>
      </p:sp>
      <p:sp>
        <p:nvSpPr>
          <p:cNvPr id="289" name="宮崎県の綾町で生産されたブランド野菜の流通経路を記録する"/>
          <p:cNvSpPr txBox="1"/>
          <p:nvPr/>
        </p:nvSpPr>
        <p:spPr>
          <a:xfrm>
            <a:off x="1715086" y="7023772"/>
            <a:ext cx="20953828" cy="8466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defTabSz="457200">
              <a:lnSpc>
                <a:spcPts val="10300"/>
              </a:lnSpc>
              <a:defRPr sz="5866">
                <a:latin typeface="ヒラギノ角ゴシック W4"/>
                <a:ea typeface="ヒラギノ角ゴシック W4"/>
                <a:cs typeface="ヒラギノ角ゴシック W4"/>
                <a:sym typeface="ヒラギノ角ゴシック W4"/>
              </a:defRPr>
            </a:lvl1pPr>
          </a:lstStyle>
          <a:p>
            <a:pPr/>
            <a:r>
              <a:t>宮崎県の綾町で生産されたブランド野菜の流通経路を記録する</a:t>
            </a:r>
          </a:p>
        </p:txBody>
      </p:sp>
      <p:sp>
        <p:nvSpPr>
          <p:cNvPr id="290" name="1.2.2"/>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1.2.2</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4" name="スライド番号"/>
          <p:cNvSpPr txBox="1"/>
          <p:nvPr>
            <p:ph type="sldNum" sz="quarter" idx="2"/>
          </p:nvPr>
        </p:nvSpPr>
        <p:spPr>
          <a:xfrm>
            <a:off x="12021311" y="12700000"/>
            <a:ext cx="348997"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95" name="トレーサビリティシステム"/>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トレーサビリティシステム</a:t>
            </a:r>
          </a:p>
        </p:txBody>
      </p:sp>
      <p:sp>
        <p:nvSpPr>
          <p:cNvPr id="296" name="収穫したレタスをダンボールへ詰める…"/>
          <p:cNvSpPr txBox="1"/>
          <p:nvPr/>
        </p:nvSpPr>
        <p:spPr>
          <a:xfrm>
            <a:off x="1138428" y="5890571"/>
            <a:ext cx="22107145" cy="5943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marL="457200" indent="-317500" algn="l" defTabSz="457200">
              <a:lnSpc>
                <a:spcPct val="100000"/>
              </a:lnSpc>
              <a:buClr>
                <a:srgbClr val="000000">
                  <a:alpha val="84705"/>
                </a:srgbClr>
              </a:buClr>
              <a:buSzPct val="100000"/>
              <a:buFont typeface="ヒラギノ角ゴシック W4"/>
              <a:buAutoNum type="arabicPeriod" startAt="1"/>
              <a:defRPr sz="4000">
                <a:solidFill>
                  <a:srgbClr val="000000">
                    <a:alpha val="84705"/>
                  </a:srgbClr>
                </a:solidFill>
                <a:latin typeface="游ゴシック体 ボールド"/>
                <a:ea typeface="游ゴシック体 ボールド"/>
                <a:cs typeface="游ゴシック体 ボールド"/>
                <a:sym typeface="游ゴシック体 ボールド"/>
              </a:defRPr>
            </a:pPr>
            <a:r>
              <a:t>収穫したレタスをダンボールへ詰める </a:t>
            </a:r>
            <a:br/>
            <a:endParaRPr>
              <a:solidFill>
                <a:srgbClr val="000000"/>
              </a:solidFill>
            </a:endParaRPr>
          </a:p>
          <a:p>
            <a:pPr marL="457200" indent="-317500" algn="l" defTabSz="457200">
              <a:lnSpc>
                <a:spcPct val="100000"/>
              </a:lnSpc>
              <a:buClr>
                <a:srgbClr val="000000">
                  <a:alpha val="84705"/>
                </a:srgbClr>
              </a:buClr>
              <a:buSzPct val="100000"/>
              <a:buFont typeface="ヒラギノ角ゴシック W4"/>
              <a:buAutoNum type="arabicPeriod" startAt="1"/>
              <a:defRPr sz="4000">
                <a:solidFill>
                  <a:srgbClr val="000000">
                    <a:alpha val="84705"/>
                  </a:srgbClr>
                </a:solidFill>
                <a:latin typeface="游ゴシック体 ボールド"/>
                <a:ea typeface="游ゴシック体 ボールド"/>
                <a:cs typeface="游ゴシック体 ボールド"/>
                <a:sym typeface="游ゴシック体 ボールド"/>
              </a:defRPr>
            </a:pPr>
            <a:r>
              <a:t>梱包の際に、LTEでインターネットに接続された「IoTセンサー」をダンボールに同封する </a:t>
            </a:r>
            <a:br/>
            <a:endParaRPr>
              <a:solidFill>
                <a:srgbClr val="000000"/>
              </a:solidFill>
            </a:endParaRPr>
          </a:p>
          <a:p>
            <a:pPr marL="457200" indent="-317500" algn="l" defTabSz="457200">
              <a:lnSpc>
                <a:spcPct val="100000"/>
              </a:lnSpc>
              <a:buClr>
                <a:srgbClr val="000000">
                  <a:alpha val="84705"/>
                </a:srgbClr>
              </a:buClr>
              <a:buSzPct val="100000"/>
              <a:buFont typeface="ヒラギノ角ゴシック W4"/>
              <a:buAutoNum type="arabicPeriod" startAt="1"/>
              <a:defRPr sz="4000">
                <a:solidFill>
                  <a:srgbClr val="000000">
                    <a:alpha val="84705"/>
                  </a:srgbClr>
                </a:solidFill>
                <a:latin typeface="游ゴシック体 ボールド"/>
                <a:ea typeface="游ゴシック体 ボールド"/>
                <a:cs typeface="游ゴシック体 ボールド"/>
                <a:sym typeface="游ゴシック体 ボールド"/>
              </a:defRPr>
            </a:pPr>
            <a:r>
              <a:t>箱に伝わる振動や温度、照度などのデータをセンサーに蓄積し、ブロックチェーンに記録する </a:t>
            </a:r>
            <a:br/>
            <a:endParaRPr>
              <a:solidFill>
                <a:srgbClr val="000000"/>
              </a:solidFill>
            </a:endParaRPr>
          </a:p>
          <a:p>
            <a:pPr marL="457200" indent="-317500" algn="l" defTabSz="457200">
              <a:lnSpc>
                <a:spcPct val="100000"/>
              </a:lnSpc>
              <a:buClr>
                <a:srgbClr val="000000">
                  <a:alpha val="84705"/>
                </a:srgbClr>
              </a:buClr>
              <a:buSzPct val="100000"/>
              <a:buFont typeface="ヒラギノ角ゴシック W4"/>
              <a:buAutoNum type="arabicPeriod" startAt="1"/>
              <a:defRPr sz="4000">
                <a:solidFill>
                  <a:srgbClr val="000000">
                    <a:alpha val="84705"/>
                  </a:srgbClr>
                </a:solidFill>
                <a:latin typeface="游ゴシック体 ボールド"/>
                <a:ea typeface="游ゴシック体 ボールド"/>
                <a:cs typeface="游ゴシック体 ボールド"/>
                <a:sym typeface="游ゴシック体 ボールド"/>
              </a:defRPr>
            </a:pPr>
            <a:r>
              <a:t>ダンボールに各生産物の情報がアップロードされたNFCタグを取り付ける </a:t>
            </a:r>
            <a:br/>
          </a:p>
        </p:txBody>
      </p:sp>
      <p:sp>
        <p:nvSpPr>
          <p:cNvPr id="297" name="有機野菜のトレーサビリティシステム"/>
          <p:cNvSpPr txBox="1"/>
          <p:nvPr/>
        </p:nvSpPr>
        <p:spPr>
          <a:xfrm>
            <a:off x="5060442" y="3572491"/>
            <a:ext cx="14263117"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有機野菜のトレーサビリティシステム</a:t>
            </a:r>
          </a:p>
        </p:txBody>
      </p:sp>
      <p:sp>
        <p:nvSpPr>
          <p:cNvPr id="298" name="1.2.2"/>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1.2.2</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2" name="スライド番号"/>
          <p:cNvSpPr txBox="1"/>
          <p:nvPr>
            <p:ph type="sldNum" sz="quarter" idx="2"/>
          </p:nvPr>
        </p:nvSpPr>
        <p:spPr>
          <a:xfrm>
            <a:off x="12010897" y="12700000"/>
            <a:ext cx="369825"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03" name="トレーサビリティシステムの構成/環境構築"/>
          <p:cNvSpPr txBox="1"/>
          <p:nvPr/>
        </p:nvSpPr>
        <p:spPr>
          <a:xfrm>
            <a:off x="2724531" y="1203610"/>
            <a:ext cx="19165412"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トレーサビリティシステムの構成/環境構築</a:t>
            </a:r>
          </a:p>
        </p:txBody>
      </p:sp>
      <p:sp>
        <p:nvSpPr>
          <p:cNvPr id="304" name="今回作成するトレーサビリティシステム"/>
          <p:cNvSpPr txBox="1"/>
          <p:nvPr/>
        </p:nvSpPr>
        <p:spPr>
          <a:xfrm>
            <a:off x="3638549" y="6014755"/>
            <a:ext cx="17106901" cy="106045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7500">
                <a:latin typeface="游ゴシック体 ボールド"/>
                <a:ea typeface="游ゴシック体 ボールド"/>
                <a:cs typeface="游ゴシック体 ボールド"/>
                <a:sym typeface="游ゴシック体 ボールド"/>
              </a:defRPr>
            </a:lvl1pPr>
          </a:lstStyle>
          <a:p>
            <a:pPr/>
            <a:r>
              <a:t>今回作成するトレーサビリティシステム</a:t>
            </a:r>
          </a:p>
        </p:txBody>
      </p:sp>
      <p:sp>
        <p:nvSpPr>
          <p:cNvPr id="305" name="→バッグのトレーサビリティシステム"/>
          <p:cNvSpPr txBox="1"/>
          <p:nvPr/>
        </p:nvSpPr>
        <p:spPr>
          <a:xfrm>
            <a:off x="5060442" y="7725438"/>
            <a:ext cx="14263117" cy="939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→バッグのトレーサビリティシステム</a:t>
            </a:r>
          </a:p>
        </p:txBody>
      </p:sp>
      <p:pic>
        <p:nvPicPr>
          <p:cNvPr id="306" name="shopping_brand_goods.png" descr="shopping_brand_goods.png"/>
          <p:cNvPicPr>
            <a:picLocks noChangeAspect="1"/>
          </p:cNvPicPr>
          <p:nvPr/>
        </p:nvPicPr>
        <p:blipFill>
          <a:blip r:embed="rId2">
            <a:extLst/>
          </a:blip>
          <a:stretch>
            <a:fillRect/>
          </a:stretch>
        </p:blipFill>
        <p:spPr>
          <a:xfrm>
            <a:off x="19506449" y="8839126"/>
            <a:ext cx="4529168" cy="4529168"/>
          </a:xfrm>
          <a:prstGeom prst="rect">
            <a:avLst/>
          </a:prstGeom>
          <a:ln w="12700">
            <a:miter lim="400000"/>
          </a:ln>
        </p:spPr>
      </p:pic>
      <p:sp>
        <p:nvSpPr>
          <p:cNvPr id="307" name="1.3.1"/>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1.3.1</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9" name="スライド番号"/>
          <p:cNvSpPr txBox="1"/>
          <p:nvPr>
            <p:ph type="sldNum" sz="quarter" idx="2"/>
          </p:nvPr>
        </p:nvSpPr>
        <p:spPr>
          <a:xfrm>
            <a:off x="12010516" y="12700000"/>
            <a:ext cx="370587"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10" name="トレーサビリティシステムの構成/環境構築"/>
          <p:cNvSpPr txBox="1"/>
          <p:nvPr/>
        </p:nvSpPr>
        <p:spPr>
          <a:xfrm>
            <a:off x="2724531" y="1203610"/>
            <a:ext cx="19165412"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トレーサビリティシステムの構成/環境構築</a:t>
            </a:r>
          </a:p>
        </p:txBody>
      </p:sp>
      <p:sp>
        <p:nvSpPr>
          <p:cNvPr id="311" name="トレーサビリティシステムの構成"/>
          <p:cNvSpPr txBox="1"/>
          <p:nvPr/>
        </p:nvSpPr>
        <p:spPr>
          <a:xfrm>
            <a:off x="5898642" y="3322834"/>
            <a:ext cx="12586717"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トレーサビリティシステムの構成</a:t>
            </a:r>
          </a:p>
        </p:txBody>
      </p:sp>
      <p:pic>
        <p:nvPicPr>
          <p:cNvPr id="312" name="Untitled Diagram (4).png" descr="Untitled Diagram (4).png"/>
          <p:cNvPicPr>
            <a:picLocks noChangeAspect="1"/>
          </p:cNvPicPr>
          <p:nvPr/>
        </p:nvPicPr>
        <p:blipFill>
          <a:blip r:embed="rId3">
            <a:extLst/>
          </a:blip>
          <a:stretch>
            <a:fillRect/>
          </a:stretch>
        </p:blipFill>
        <p:spPr>
          <a:xfrm>
            <a:off x="8112966" y="7756600"/>
            <a:ext cx="11673904" cy="2602160"/>
          </a:xfrm>
          <a:prstGeom prst="rect">
            <a:avLst/>
          </a:prstGeom>
          <a:ln w="12700">
            <a:miter lim="400000"/>
          </a:ln>
        </p:spPr>
      </p:pic>
      <p:sp>
        <p:nvSpPr>
          <p:cNvPr id="313" name="角丸四角形"/>
          <p:cNvSpPr/>
          <p:nvPr/>
        </p:nvSpPr>
        <p:spPr>
          <a:xfrm>
            <a:off x="2813460" y="4876402"/>
            <a:ext cx="18987555" cy="7546869"/>
          </a:xfrm>
          <a:prstGeom prst="roundRect">
            <a:avLst>
              <a:gd name="adj" fmla="val 14622"/>
            </a:avLst>
          </a:prstGeom>
          <a:ln w="50800">
            <a:solidFill>
              <a:srgbClr val="000000"/>
            </a:solidFill>
            <a:miter lim="400000"/>
          </a:ln>
        </p:spPr>
        <p:txBody>
          <a:bodyPr lIns="50800" tIns="50800" rIns="50800" bIns="50800" anchor="ctr"/>
          <a:lstStyle/>
          <a:p>
            <a:pPr defTabSz="1130300">
              <a:lnSpc>
                <a:spcPct val="100000"/>
              </a:lnSpc>
              <a:defRPr sz="3200">
                <a:solidFill>
                  <a:srgbClr val="FFFFFF"/>
                </a:solidFill>
                <a:latin typeface="Graphik"/>
                <a:ea typeface="Graphik"/>
                <a:cs typeface="Graphik"/>
                <a:sym typeface="Graphik"/>
              </a:defRPr>
            </a:pPr>
          </a:p>
        </p:txBody>
      </p:sp>
      <p:sp>
        <p:nvSpPr>
          <p:cNvPr id="314" name="線"/>
          <p:cNvSpPr/>
          <p:nvPr/>
        </p:nvSpPr>
        <p:spPr>
          <a:xfrm>
            <a:off x="6284462" y="8457476"/>
            <a:ext cx="1501079" cy="1"/>
          </a:xfrm>
          <a:prstGeom prst="line">
            <a:avLst/>
          </a:prstGeom>
          <a:ln w="63500">
            <a:solidFill>
              <a:srgbClr val="000000"/>
            </a:solidFill>
            <a:miter lim="400000"/>
            <a:tailEnd type="triangle"/>
          </a:ln>
        </p:spPr>
        <p:txBody>
          <a:bodyPr lIns="50800" tIns="50800" rIns="50800" bIns="50800" anchor="ctr"/>
          <a:lstStyle/>
          <a:p>
            <a:pPr/>
          </a:p>
        </p:txBody>
      </p:sp>
      <p:sp>
        <p:nvSpPr>
          <p:cNvPr id="315" name="線"/>
          <p:cNvSpPr/>
          <p:nvPr/>
        </p:nvSpPr>
        <p:spPr>
          <a:xfrm flipH="1">
            <a:off x="6172315" y="9657884"/>
            <a:ext cx="1501079" cy="1"/>
          </a:xfrm>
          <a:prstGeom prst="line">
            <a:avLst/>
          </a:prstGeom>
          <a:ln w="63500">
            <a:solidFill>
              <a:srgbClr val="000000"/>
            </a:solidFill>
            <a:miter lim="400000"/>
            <a:tailEnd type="triangle"/>
          </a:ln>
        </p:spPr>
        <p:txBody>
          <a:bodyPr lIns="50800" tIns="50800" rIns="50800" bIns="50800" anchor="ctr"/>
          <a:lstStyle/>
          <a:p>
            <a:pPr/>
          </a:p>
        </p:txBody>
      </p:sp>
      <p:sp>
        <p:nvSpPr>
          <p:cNvPr id="316" name="角丸四角形"/>
          <p:cNvSpPr/>
          <p:nvPr/>
        </p:nvSpPr>
        <p:spPr>
          <a:xfrm>
            <a:off x="6987535" y="6747652"/>
            <a:ext cx="13924765" cy="5173313"/>
          </a:xfrm>
          <a:prstGeom prst="roundRect">
            <a:avLst>
              <a:gd name="adj" fmla="val 15000"/>
            </a:avLst>
          </a:prstGeom>
          <a:ln w="50800">
            <a:solidFill>
              <a:srgbClr val="000000"/>
            </a:solidFill>
            <a:miter lim="400000"/>
          </a:ln>
        </p:spPr>
        <p:txBody>
          <a:bodyPr lIns="50800" tIns="50800" rIns="50800" bIns="50800" anchor="ctr"/>
          <a:lstStyle/>
          <a:p>
            <a:pPr defTabSz="1130300">
              <a:lnSpc>
                <a:spcPct val="100000"/>
              </a:lnSpc>
              <a:defRPr sz="3200">
                <a:solidFill>
                  <a:srgbClr val="FFFFFF"/>
                </a:solidFill>
                <a:latin typeface="Graphik"/>
                <a:ea typeface="Graphik"/>
                <a:cs typeface="Graphik"/>
                <a:sym typeface="Graphik"/>
              </a:defRPr>
            </a:pPr>
          </a:p>
        </p:txBody>
      </p:sp>
      <p:sp>
        <p:nvSpPr>
          <p:cNvPr id="317" name="ホストマシン"/>
          <p:cNvSpPr txBox="1"/>
          <p:nvPr/>
        </p:nvSpPr>
        <p:spPr>
          <a:xfrm>
            <a:off x="5384477" y="4513963"/>
            <a:ext cx="5067301" cy="933450"/>
          </a:xfrm>
          <a:prstGeom prst="rect">
            <a:avLst/>
          </a:prstGeom>
          <a:solidFill>
            <a:srgbClr val="FFFFFF"/>
          </a:solidFill>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200000"/>
              </a:lnSpc>
              <a:defRPr sz="6500">
                <a:latin typeface="游ゴシック体 ミディアム"/>
                <a:ea typeface="游ゴシック体 ミディアム"/>
                <a:cs typeface="游ゴシック体 ミディアム"/>
                <a:sym typeface="游ゴシック体 ミディアム"/>
              </a:defRPr>
            </a:lvl1pPr>
          </a:lstStyle>
          <a:p>
            <a:pPr/>
            <a:r>
              <a:t>ホストマシン</a:t>
            </a:r>
          </a:p>
        </p:txBody>
      </p:sp>
      <p:sp>
        <p:nvSpPr>
          <p:cNvPr id="318" name="仮想マシン"/>
          <p:cNvSpPr txBox="1"/>
          <p:nvPr/>
        </p:nvSpPr>
        <p:spPr>
          <a:xfrm>
            <a:off x="8563839" y="6119064"/>
            <a:ext cx="4241801" cy="933451"/>
          </a:xfrm>
          <a:prstGeom prst="rect">
            <a:avLst/>
          </a:prstGeom>
          <a:solidFill>
            <a:srgbClr val="FFFFFF"/>
          </a:solidFill>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200000"/>
              </a:lnSpc>
              <a:defRPr sz="6500">
                <a:latin typeface="游ゴシック体 ミディアム"/>
                <a:ea typeface="游ゴシック体 ミディアム"/>
                <a:cs typeface="游ゴシック体 ミディアム"/>
                <a:sym typeface="游ゴシック体 ミディアム"/>
              </a:defRPr>
            </a:lvl1pPr>
          </a:lstStyle>
          <a:p>
            <a:pPr/>
            <a:r>
              <a:t>仮想マシン</a:t>
            </a:r>
          </a:p>
        </p:txBody>
      </p:sp>
      <p:pic>
        <p:nvPicPr>
          <p:cNvPr id="319" name="chrome.jpeg" descr="chrome.jpeg"/>
          <p:cNvPicPr>
            <a:picLocks noChangeAspect="1"/>
          </p:cNvPicPr>
          <p:nvPr/>
        </p:nvPicPr>
        <p:blipFill>
          <a:blip r:embed="rId4">
            <a:extLst/>
          </a:blip>
          <a:stretch>
            <a:fillRect/>
          </a:stretch>
        </p:blipFill>
        <p:spPr>
          <a:xfrm>
            <a:off x="4063991" y="8059300"/>
            <a:ext cx="1893046" cy="1893046"/>
          </a:xfrm>
          <a:prstGeom prst="rect">
            <a:avLst/>
          </a:prstGeom>
          <a:ln w="12700">
            <a:miter lim="400000"/>
          </a:ln>
        </p:spPr>
      </p:pic>
      <p:sp>
        <p:nvSpPr>
          <p:cNvPr id="320" name="object 5"/>
          <p:cNvSpPr txBox="1"/>
          <p:nvPr/>
        </p:nvSpPr>
        <p:spPr>
          <a:xfrm>
            <a:off x="12010516" y="12700000"/>
            <a:ext cx="370587" cy="42926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b">
            <a:spAutoFit/>
          </a:bodyPr>
          <a:lstStyle>
            <a:lvl1pPr defTabSz="584200">
              <a:lnSpc>
                <a:spcPct val="100000"/>
              </a:lnSpc>
              <a:defRPr sz="2000">
                <a:solidFill>
                  <a:srgbClr val="5E5E5E"/>
                </a:solidFill>
                <a:latin typeface="Graphik"/>
                <a:ea typeface="Graphik"/>
                <a:cs typeface="Graphik"/>
                <a:sym typeface="Graphik"/>
              </a:defRPr>
            </a:lvl1pPr>
          </a:lstStyle>
          <a:p>
            <a:pPr/>
            <a:fld id="{86CB4B4D-7CA3-9044-876B-883B54F8677D}" type="slidenum"/>
          </a:p>
        </p:txBody>
      </p:sp>
      <p:sp>
        <p:nvSpPr>
          <p:cNvPr id="321" name="1.3.1"/>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1.3.1</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0" name="スマートコントラクト開発実践"/>
          <p:cNvSpPr txBox="1"/>
          <p:nvPr/>
        </p:nvSpPr>
        <p:spPr>
          <a:xfrm>
            <a:off x="3387121" y="1364140"/>
            <a:ext cx="17609759"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游ゴシック体 ボールド"/>
                <a:ea typeface="游ゴシック体 ボールド"/>
                <a:cs typeface="游ゴシック体 ボールド"/>
                <a:sym typeface="游ゴシック体 ボールド"/>
              </a:defRPr>
            </a:lvl1pPr>
          </a:lstStyle>
          <a:p>
            <a:pPr/>
            <a:r>
              <a:t>スマートコントラクト開発実践</a:t>
            </a:r>
          </a:p>
        </p:txBody>
      </p:sp>
      <p:sp>
        <p:nvSpPr>
          <p:cNvPr id="181" name="1章 リレーショナルデータベースを用いたwebシステムの構築…"/>
          <p:cNvSpPr txBox="1"/>
          <p:nvPr/>
        </p:nvSpPr>
        <p:spPr>
          <a:xfrm>
            <a:off x="1897390" y="5354145"/>
            <a:ext cx="20589221" cy="608329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lnSpc>
                <a:spcPct val="200000"/>
              </a:lnSpc>
              <a:defRPr sz="5500">
                <a:latin typeface="游ゴシック体 ボールド"/>
                <a:ea typeface="游ゴシック体 ボールド"/>
                <a:cs typeface="游ゴシック体 ボールド"/>
                <a:sym typeface="游ゴシック体 ボールド"/>
              </a:defRPr>
            </a:pPr>
            <a:r>
              <a:t>1章　リレーショナルデータベースを用いたwebシステムの構築</a:t>
            </a:r>
          </a:p>
          <a:p>
            <a:pPr algn="l">
              <a:lnSpc>
                <a:spcPct val="200000"/>
              </a:lnSpc>
              <a:defRPr sz="5500">
                <a:latin typeface="游ゴシック体 ボールド"/>
                <a:ea typeface="游ゴシック体 ボールド"/>
                <a:cs typeface="游ゴシック体 ボールド"/>
                <a:sym typeface="游ゴシック体 ボールド"/>
              </a:defRPr>
            </a:pPr>
            <a:r>
              <a:t>2章　Webアプリケーションとブロックチェーン</a:t>
            </a:r>
          </a:p>
          <a:p>
            <a:pPr algn="l">
              <a:lnSpc>
                <a:spcPct val="200000"/>
              </a:lnSpc>
              <a:defRPr sz="5500">
                <a:latin typeface="游ゴシック体 ボールド"/>
                <a:ea typeface="游ゴシック体 ボールド"/>
                <a:cs typeface="游ゴシック体 ボールド"/>
                <a:sym typeface="游ゴシック体 ボールド"/>
              </a:defRPr>
            </a:pPr>
            <a:r>
              <a:t>3章　スマートコントラクトを用いたシステム構築</a:t>
            </a:r>
          </a:p>
          <a:p>
            <a:pPr algn="l">
              <a:lnSpc>
                <a:spcPct val="200000"/>
              </a:lnSpc>
              <a:defRPr sz="5500">
                <a:latin typeface="游ゴシック体 ボールド"/>
                <a:ea typeface="游ゴシック体 ボールド"/>
                <a:cs typeface="游ゴシック体 ボールド"/>
                <a:sym typeface="游ゴシック体 ボールド"/>
              </a:defRPr>
            </a:pPr>
            <a:r>
              <a:t>4章　スマートコントラクトを用いたシステムの実例</a:t>
            </a:r>
          </a:p>
        </p:txBody>
      </p:sp>
      <p:sp>
        <p:nvSpPr>
          <p:cNvPr id="182" name="スライド番号"/>
          <p:cNvSpPr txBox="1"/>
          <p:nvPr>
            <p:ph type="sldNum" sz="quarter" idx="2"/>
          </p:nvPr>
        </p:nvSpPr>
        <p:spPr>
          <a:xfrm>
            <a:off x="12068301" y="12700000"/>
            <a:ext cx="255017"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83" name="目次"/>
          <p:cNvSpPr txBox="1"/>
          <p:nvPr/>
        </p:nvSpPr>
        <p:spPr>
          <a:xfrm>
            <a:off x="11436349" y="3601027"/>
            <a:ext cx="1511301" cy="80645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200000"/>
              </a:lnSpc>
              <a:defRPr sz="5500">
                <a:latin typeface="游ゴシック体 ボールド"/>
                <a:ea typeface="游ゴシック体 ボールド"/>
                <a:cs typeface="游ゴシック体 ボールド"/>
                <a:sym typeface="游ゴシック体 ボールド"/>
              </a:defRPr>
            </a:lvl1pPr>
          </a:lstStyle>
          <a:p>
            <a:pPr/>
            <a:r>
              <a:t>目次</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5" name="スライド番号"/>
          <p:cNvSpPr txBox="1"/>
          <p:nvPr>
            <p:ph type="sldNum" sz="quarter" idx="2"/>
          </p:nvPr>
        </p:nvSpPr>
        <p:spPr>
          <a:xfrm>
            <a:off x="11982449" y="12700000"/>
            <a:ext cx="426721"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26" name="トレーサビリティシステムの構成/環境構築"/>
          <p:cNvSpPr txBox="1"/>
          <p:nvPr/>
        </p:nvSpPr>
        <p:spPr>
          <a:xfrm>
            <a:off x="2724531" y="1203610"/>
            <a:ext cx="19165412"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トレーサビリティシステムの構成/環境構築</a:t>
            </a:r>
          </a:p>
        </p:txBody>
      </p:sp>
      <p:sp>
        <p:nvSpPr>
          <p:cNvPr id="327" name="トレーサビリティシステムの構成"/>
          <p:cNvSpPr txBox="1"/>
          <p:nvPr/>
        </p:nvSpPr>
        <p:spPr>
          <a:xfrm>
            <a:off x="5898642" y="4038629"/>
            <a:ext cx="12586717" cy="939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トレーサビリティシステムの構成</a:t>
            </a:r>
          </a:p>
        </p:txBody>
      </p:sp>
      <p:sp>
        <p:nvSpPr>
          <p:cNvPr id="328" name="object 5"/>
          <p:cNvSpPr txBox="1"/>
          <p:nvPr/>
        </p:nvSpPr>
        <p:spPr>
          <a:xfrm>
            <a:off x="11982449" y="12700000"/>
            <a:ext cx="426721" cy="42926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b">
            <a:spAutoFit/>
          </a:bodyPr>
          <a:lstStyle>
            <a:lvl1pPr defTabSz="584200">
              <a:lnSpc>
                <a:spcPct val="100000"/>
              </a:lnSpc>
              <a:defRPr sz="2000">
                <a:solidFill>
                  <a:srgbClr val="5E5E5E"/>
                </a:solidFill>
                <a:latin typeface="Graphik"/>
                <a:ea typeface="Graphik"/>
                <a:cs typeface="Graphik"/>
                <a:sym typeface="Graphik"/>
              </a:defRPr>
            </a:lvl1pPr>
          </a:lstStyle>
          <a:p>
            <a:pPr/>
            <a:fld id="{86CB4B4D-7CA3-9044-876B-883B54F8677D}" type="slidenum"/>
          </a:p>
        </p:txBody>
      </p:sp>
      <p:sp>
        <p:nvSpPr>
          <p:cNvPr id="329" name="Apache"/>
          <p:cNvSpPr txBox="1"/>
          <p:nvPr/>
        </p:nvSpPr>
        <p:spPr>
          <a:xfrm>
            <a:off x="6432762" y="6362700"/>
            <a:ext cx="3349372" cy="9906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7000">
                <a:latin typeface="游ゴシック体 ボールド"/>
                <a:ea typeface="游ゴシック体 ボールド"/>
                <a:cs typeface="游ゴシック体 ボールド"/>
                <a:sym typeface="游ゴシック体 ボールド"/>
              </a:defRPr>
            </a:lvl1pPr>
          </a:lstStyle>
          <a:p>
            <a:pPr/>
            <a:r>
              <a:t>Apache</a:t>
            </a:r>
          </a:p>
        </p:txBody>
      </p:sp>
      <p:sp>
        <p:nvSpPr>
          <p:cNvPr id="330" name="PHP"/>
          <p:cNvSpPr txBox="1"/>
          <p:nvPr/>
        </p:nvSpPr>
        <p:spPr>
          <a:xfrm>
            <a:off x="13973193" y="6169996"/>
            <a:ext cx="2037208" cy="9906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7000">
                <a:latin typeface="游ゴシック体 ボールド"/>
                <a:ea typeface="游ゴシック体 ボールド"/>
                <a:cs typeface="游ゴシック体 ボールド"/>
                <a:sym typeface="游ゴシック体 ボールド"/>
              </a:defRPr>
            </a:lvl1pPr>
          </a:lstStyle>
          <a:p>
            <a:pPr/>
            <a:r>
              <a:t>PHP</a:t>
            </a:r>
          </a:p>
        </p:txBody>
      </p:sp>
      <p:sp>
        <p:nvSpPr>
          <p:cNvPr id="331" name="MySQL"/>
          <p:cNvSpPr txBox="1"/>
          <p:nvPr/>
        </p:nvSpPr>
        <p:spPr>
          <a:xfrm>
            <a:off x="13364227" y="9042558"/>
            <a:ext cx="3255138" cy="9906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7000">
                <a:latin typeface="游ゴシック体 ボールド"/>
                <a:ea typeface="游ゴシック体 ボールド"/>
                <a:cs typeface="游ゴシック体 ボールド"/>
                <a:sym typeface="游ゴシック体 ボールド"/>
              </a:defRPr>
            </a:lvl1pPr>
          </a:lstStyle>
          <a:p>
            <a:pPr/>
            <a:r>
              <a:t>MySQL</a:t>
            </a:r>
          </a:p>
        </p:txBody>
      </p:sp>
      <p:sp>
        <p:nvSpPr>
          <p:cNvPr id="332" name="Linux"/>
          <p:cNvSpPr txBox="1"/>
          <p:nvPr/>
        </p:nvSpPr>
        <p:spPr>
          <a:xfrm>
            <a:off x="6859482" y="9042558"/>
            <a:ext cx="2495932" cy="9906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7000">
                <a:latin typeface="游ゴシック体 ボールド"/>
                <a:ea typeface="游ゴシック体 ボールド"/>
                <a:cs typeface="游ゴシック体 ボールド"/>
                <a:sym typeface="游ゴシック体 ボールド"/>
              </a:defRPr>
            </a:lvl1pPr>
          </a:lstStyle>
          <a:p>
            <a:pPr/>
            <a:r>
              <a:t>Linux</a:t>
            </a:r>
          </a:p>
        </p:txBody>
      </p:sp>
      <p:sp>
        <p:nvSpPr>
          <p:cNvPr id="333" name="1.3.2"/>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1.3.2</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37" name="MVCモデル.001.jpeg" descr="MVCモデル.001.jpeg"/>
          <p:cNvPicPr>
            <a:picLocks noChangeAspect="1"/>
          </p:cNvPicPr>
          <p:nvPr/>
        </p:nvPicPr>
        <p:blipFill>
          <a:blip r:embed="rId3">
            <a:extLst/>
          </a:blip>
          <a:stretch>
            <a:fillRect/>
          </a:stretch>
        </p:blipFill>
        <p:spPr>
          <a:xfrm>
            <a:off x="5689600" y="5823703"/>
            <a:ext cx="13004800" cy="9753601"/>
          </a:xfrm>
          <a:prstGeom prst="rect">
            <a:avLst/>
          </a:prstGeom>
          <a:ln w="12700">
            <a:miter lim="400000"/>
          </a:ln>
        </p:spPr>
      </p:pic>
      <p:sp>
        <p:nvSpPr>
          <p:cNvPr id="338" name="スライド番号"/>
          <p:cNvSpPr txBox="1"/>
          <p:nvPr>
            <p:ph type="sldNum" sz="quarter" idx="2"/>
          </p:nvPr>
        </p:nvSpPr>
        <p:spPr>
          <a:xfrm>
            <a:off x="12017628" y="12700000"/>
            <a:ext cx="356363"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39" name="トレーサビリティシステムの構成/環境構築"/>
          <p:cNvSpPr txBox="1"/>
          <p:nvPr/>
        </p:nvSpPr>
        <p:spPr>
          <a:xfrm>
            <a:off x="2724531" y="1203610"/>
            <a:ext cx="19165412"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トレーサビリティシステムの構成/環境構築</a:t>
            </a:r>
          </a:p>
        </p:txBody>
      </p:sp>
      <p:sp>
        <p:nvSpPr>
          <p:cNvPr id="340" name="Laravel"/>
          <p:cNvSpPr txBox="1"/>
          <p:nvPr/>
        </p:nvSpPr>
        <p:spPr>
          <a:xfrm>
            <a:off x="10630700" y="3652882"/>
            <a:ext cx="3122600" cy="939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Laravel</a:t>
            </a:r>
          </a:p>
        </p:txBody>
      </p:sp>
      <p:sp>
        <p:nvSpPr>
          <p:cNvPr id="341" name="PHPのWebフレームワーク"/>
          <p:cNvSpPr txBox="1"/>
          <p:nvPr/>
        </p:nvSpPr>
        <p:spPr>
          <a:xfrm>
            <a:off x="8261984" y="5278185"/>
            <a:ext cx="7860031" cy="736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defTabSz="457200">
              <a:lnSpc>
                <a:spcPts val="9300"/>
              </a:lnSpc>
              <a:defRPr sz="5000">
                <a:latin typeface="游ゴシック体 ボールド"/>
                <a:ea typeface="游ゴシック体 ボールド"/>
                <a:cs typeface="游ゴシック体 ボールド"/>
                <a:sym typeface="游ゴシック体 ボールド"/>
              </a:defRPr>
            </a:lvl1pPr>
          </a:lstStyle>
          <a:p>
            <a:pPr/>
            <a:r>
              <a:t>PHPのWebフレームワーク</a:t>
            </a:r>
          </a:p>
        </p:txBody>
      </p:sp>
      <p:sp>
        <p:nvSpPr>
          <p:cNvPr id="342" name="LaravelではMVCモデルを採用"/>
          <p:cNvSpPr txBox="1"/>
          <p:nvPr/>
        </p:nvSpPr>
        <p:spPr>
          <a:xfrm>
            <a:off x="6813683" y="7536119"/>
            <a:ext cx="9812973" cy="80645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defTabSz="457200">
              <a:lnSpc>
                <a:spcPts val="9900"/>
              </a:lnSpc>
              <a:defRPr sz="5500">
                <a:latin typeface="游ゴシック体 ボールド"/>
                <a:ea typeface="游ゴシック体 ボールド"/>
                <a:cs typeface="游ゴシック体 ボールド"/>
                <a:sym typeface="游ゴシック体 ボールド"/>
              </a:defRPr>
            </a:lvl1pPr>
          </a:lstStyle>
          <a:p>
            <a:pPr/>
            <a:r>
              <a:t>LaravelではMVCモデルを採用</a:t>
            </a:r>
          </a:p>
        </p:txBody>
      </p:sp>
      <p:sp>
        <p:nvSpPr>
          <p:cNvPr id="343" name="1.3.3"/>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1.3.3</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47" name="スライド番号"/>
          <p:cNvSpPr txBox="1"/>
          <p:nvPr>
            <p:ph type="sldNum" sz="quarter" idx="2"/>
          </p:nvPr>
        </p:nvSpPr>
        <p:spPr>
          <a:xfrm>
            <a:off x="11997943" y="12700000"/>
            <a:ext cx="395733"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48" name="トレーサビリティシステムの構成/環境構築"/>
          <p:cNvSpPr txBox="1"/>
          <p:nvPr/>
        </p:nvSpPr>
        <p:spPr>
          <a:xfrm>
            <a:off x="2724531" y="1203610"/>
            <a:ext cx="19165412"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トレーサビリティシステムの構成/環境構築</a:t>
            </a:r>
          </a:p>
        </p:txBody>
      </p:sp>
      <p:sp>
        <p:nvSpPr>
          <p:cNvPr id="349" name="以下の環境の構築を行う"/>
          <p:cNvSpPr txBox="1"/>
          <p:nvPr/>
        </p:nvSpPr>
        <p:spPr>
          <a:xfrm>
            <a:off x="7524750" y="4819596"/>
            <a:ext cx="9334501"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以下の環境の構築を行う</a:t>
            </a:r>
          </a:p>
        </p:txBody>
      </p:sp>
      <p:sp>
        <p:nvSpPr>
          <p:cNvPr id="350" name="Laravel…"/>
          <p:cNvSpPr txBox="1"/>
          <p:nvPr/>
        </p:nvSpPr>
        <p:spPr>
          <a:xfrm>
            <a:off x="9958479" y="6708382"/>
            <a:ext cx="4697517" cy="4292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819150" indent="-819150" algn="l">
              <a:lnSpc>
                <a:spcPct val="150000"/>
              </a:lnSpc>
              <a:buSzPct val="150000"/>
              <a:buChar char="•"/>
              <a:defRPr sz="6600">
                <a:latin typeface="游ゴシック体 ボールド"/>
                <a:ea typeface="游ゴシック体 ボールド"/>
                <a:cs typeface="游ゴシック体 ボールド"/>
                <a:sym typeface="游ゴシック体 ボールド"/>
              </a:defRPr>
            </a:pPr>
            <a:r>
              <a:t>Laravel</a:t>
            </a:r>
          </a:p>
          <a:p>
            <a:pPr marL="819150" indent="-819150" algn="l">
              <a:lnSpc>
                <a:spcPct val="150000"/>
              </a:lnSpc>
              <a:buSzPct val="150000"/>
              <a:buChar char="•"/>
              <a:defRPr sz="6600">
                <a:latin typeface="游ゴシック体 ボールド"/>
                <a:ea typeface="游ゴシック体 ボールド"/>
                <a:cs typeface="游ゴシック体 ボールド"/>
                <a:sym typeface="游ゴシック体 ボールド"/>
              </a:defRPr>
            </a:pPr>
            <a:r>
              <a:t>Apache</a:t>
            </a:r>
          </a:p>
          <a:p>
            <a:pPr marL="819150" indent="-819150" algn="l">
              <a:lnSpc>
                <a:spcPct val="150000"/>
              </a:lnSpc>
              <a:buSzPct val="150000"/>
              <a:buChar char="•"/>
              <a:defRPr sz="6600">
                <a:latin typeface="游ゴシック体 ボールド"/>
                <a:ea typeface="游ゴシック体 ボールド"/>
                <a:cs typeface="游ゴシック体 ボールド"/>
                <a:sym typeface="游ゴシック体 ボールド"/>
              </a:defRPr>
            </a:pPr>
            <a:r>
              <a:t>SSH</a:t>
            </a:r>
          </a:p>
        </p:txBody>
      </p:sp>
      <p:sp>
        <p:nvSpPr>
          <p:cNvPr id="351" name="1.3.4"/>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1.3.4</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55" name="スライド番号"/>
          <p:cNvSpPr txBox="1"/>
          <p:nvPr>
            <p:ph type="sldNum" sz="quarter" idx="2"/>
          </p:nvPr>
        </p:nvSpPr>
        <p:spPr>
          <a:xfrm>
            <a:off x="11991593" y="12700000"/>
            <a:ext cx="408433"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56" name="トレーサビリティシステムの構成/環境構築"/>
          <p:cNvSpPr txBox="1"/>
          <p:nvPr/>
        </p:nvSpPr>
        <p:spPr>
          <a:xfrm>
            <a:off x="2724531" y="1203610"/>
            <a:ext cx="19165412"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トレーサビリティシステムの構成/環境構築</a:t>
            </a:r>
          </a:p>
        </p:txBody>
      </p:sp>
      <p:sp>
        <p:nvSpPr>
          <p:cNvPr id="357" name="データベース作成"/>
          <p:cNvSpPr txBox="1"/>
          <p:nvPr/>
        </p:nvSpPr>
        <p:spPr>
          <a:xfrm>
            <a:off x="8798814" y="3937447"/>
            <a:ext cx="6786373"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データベース作成</a:t>
            </a:r>
          </a:p>
        </p:txBody>
      </p:sp>
      <p:sp>
        <p:nvSpPr>
          <p:cNvPr id="358" name="MySQLにログインし、…"/>
          <p:cNvSpPr txBox="1"/>
          <p:nvPr/>
        </p:nvSpPr>
        <p:spPr>
          <a:xfrm>
            <a:off x="5043677" y="7131640"/>
            <a:ext cx="14296645" cy="236474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nSpc>
                <a:spcPct val="120000"/>
              </a:lnSpc>
              <a:defRPr sz="6600">
                <a:latin typeface="游ゴシック体 ボールド"/>
                <a:ea typeface="游ゴシック体 ボールド"/>
                <a:cs typeface="游ゴシック体 ボールド"/>
                <a:sym typeface="游ゴシック体 ボールド"/>
              </a:defRPr>
            </a:pPr>
            <a:r>
              <a:t>MySQLにログインし、</a:t>
            </a:r>
          </a:p>
          <a:p>
            <a:pPr>
              <a:lnSpc>
                <a:spcPct val="120000"/>
              </a:lnSpc>
              <a:defRPr sz="6600">
                <a:latin typeface="游ゴシック体 ボールド"/>
                <a:ea typeface="游ゴシック体 ボールド"/>
                <a:cs typeface="游ゴシック体 ボールド"/>
                <a:sym typeface="游ゴシック体 ボールド"/>
              </a:defRPr>
            </a:pPr>
            <a:r>
              <a:t>開発に必要なデータベースを作成する</a:t>
            </a: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62" name="スライド番号"/>
          <p:cNvSpPr txBox="1"/>
          <p:nvPr>
            <p:ph type="sldNum" sz="quarter" idx="2"/>
          </p:nvPr>
        </p:nvSpPr>
        <p:spPr>
          <a:xfrm>
            <a:off x="11994387" y="12700000"/>
            <a:ext cx="402845"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63" name="トレーサビリティシステムの構成/環境構築"/>
          <p:cNvSpPr txBox="1"/>
          <p:nvPr/>
        </p:nvSpPr>
        <p:spPr>
          <a:xfrm>
            <a:off x="2724531" y="1203610"/>
            <a:ext cx="19165412"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トレーサビリティシステムの構成/環境構築</a:t>
            </a:r>
          </a:p>
        </p:txBody>
      </p:sp>
      <p:sp>
        <p:nvSpPr>
          <p:cNvPr id="364" name="以下の環境の構築を行う"/>
          <p:cNvSpPr txBox="1"/>
          <p:nvPr/>
        </p:nvSpPr>
        <p:spPr>
          <a:xfrm>
            <a:off x="7524750" y="4819596"/>
            <a:ext cx="9334501"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以下の環境の構築を行う</a:t>
            </a:r>
          </a:p>
        </p:txBody>
      </p:sp>
      <p:sp>
        <p:nvSpPr>
          <p:cNvPr id="365" name="Laravel…"/>
          <p:cNvSpPr txBox="1"/>
          <p:nvPr/>
        </p:nvSpPr>
        <p:spPr>
          <a:xfrm>
            <a:off x="9958479" y="6708382"/>
            <a:ext cx="4697517" cy="4292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819150" indent="-819150" algn="l">
              <a:lnSpc>
                <a:spcPct val="150000"/>
              </a:lnSpc>
              <a:buSzPct val="150000"/>
              <a:buChar char="•"/>
              <a:defRPr sz="6600">
                <a:latin typeface="游ゴシック体 ボールド"/>
                <a:ea typeface="游ゴシック体 ボールド"/>
                <a:cs typeface="游ゴシック体 ボールド"/>
                <a:sym typeface="游ゴシック体 ボールド"/>
              </a:defRPr>
            </a:pPr>
            <a:r>
              <a:t>Laravel</a:t>
            </a:r>
          </a:p>
          <a:p>
            <a:pPr marL="819150" indent="-819150" algn="l">
              <a:lnSpc>
                <a:spcPct val="150000"/>
              </a:lnSpc>
              <a:buSzPct val="150000"/>
              <a:buChar char="•"/>
              <a:defRPr sz="6600">
                <a:latin typeface="游ゴシック体 ボールド"/>
                <a:ea typeface="游ゴシック体 ボールド"/>
                <a:cs typeface="游ゴシック体 ボールド"/>
                <a:sym typeface="游ゴシック体 ボールド"/>
              </a:defRPr>
            </a:pPr>
            <a:r>
              <a:t>Apache</a:t>
            </a:r>
          </a:p>
          <a:p>
            <a:pPr marL="819150" indent="-819150" algn="l">
              <a:lnSpc>
                <a:spcPct val="150000"/>
              </a:lnSpc>
              <a:buSzPct val="150000"/>
              <a:buChar char="•"/>
              <a:defRPr sz="6600">
                <a:latin typeface="游ゴシック体 ボールド"/>
                <a:ea typeface="游ゴシック体 ボールド"/>
                <a:cs typeface="游ゴシック体 ボールド"/>
                <a:sym typeface="游ゴシック体 ボールド"/>
              </a:defRPr>
            </a:pPr>
            <a:r>
              <a:t>SSH</a:t>
            </a:r>
          </a:p>
        </p:txBody>
      </p:sp>
      <p:sp>
        <p:nvSpPr>
          <p:cNvPr id="366" name="1.3.4"/>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1.3.4</a:t>
            </a: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70" name="スライド番号"/>
          <p:cNvSpPr txBox="1"/>
          <p:nvPr>
            <p:ph type="sldNum" sz="quarter" idx="2"/>
          </p:nvPr>
        </p:nvSpPr>
        <p:spPr>
          <a:xfrm>
            <a:off x="11993752" y="12700000"/>
            <a:ext cx="404115"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71" name="トレーサビリティシステム作成"/>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トレーサビリティシステム作成</a:t>
            </a:r>
          </a:p>
        </p:txBody>
      </p:sp>
      <p:sp>
        <p:nvSpPr>
          <p:cNvPr id="372" name="新規のLaravelプロジェクトを立ち上げる"/>
          <p:cNvSpPr txBox="1"/>
          <p:nvPr/>
        </p:nvSpPr>
        <p:spPr>
          <a:xfrm>
            <a:off x="4381918" y="3821574"/>
            <a:ext cx="15620163"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新規のLaravelプロジェクトを立ち上げる</a:t>
            </a:r>
          </a:p>
        </p:txBody>
      </p:sp>
      <p:sp>
        <p:nvSpPr>
          <p:cNvPr id="373" name="プロジェクトの立ち上げ…"/>
          <p:cNvSpPr txBox="1"/>
          <p:nvPr/>
        </p:nvSpPr>
        <p:spPr>
          <a:xfrm>
            <a:off x="7131939" y="5928589"/>
            <a:ext cx="10120123" cy="596899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marL="819150" indent="-819150" algn="l">
              <a:lnSpc>
                <a:spcPct val="150000"/>
              </a:lnSpc>
              <a:buSzPct val="150000"/>
              <a:buChar char="•"/>
              <a:defRPr sz="6600">
                <a:latin typeface="游ゴシック体 ボールド"/>
                <a:ea typeface="游ゴシック体 ボールド"/>
                <a:cs typeface="游ゴシック体 ボールド"/>
                <a:sym typeface="游ゴシック体 ボールド"/>
              </a:defRPr>
            </a:pPr>
            <a:r>
              <a:t>プロジェクトの立ち上げ</a:t>
            </a:r>
          </a:p>
          <a:p>
            <a:pPr marL="819150" indent="-819150" algn="l">
              <a:lnSpc>
                <a:spcPct val="150000"/>
              </a:lnSpc>
              <a:buSzPct val="150000"/>
              <a:buChar char="•"/>
              <a:defRPr sz="6600">
                <a:latin typeface="游ゴシック体 ボールド"/>
                <a:ea typeface="游ゴシック体 ボールド"/>
                <a:cs typeface="游ゴシック体 ボールド"/>
                <a:sym typeface="游ゴシック体 ボールド"/>
              </a:defRPr>
            </a:pPr>
            <a:r>
              <a:t>権限の設定</a:t>
            </a:r>
          </a:p>
          <a:p>
            <a:pPr marL="819150" indent="-819150" algn="l">
              <a:lnSpc>
                <a:spcPct val="150000"/>
              </a:lnSpc>
              <a:buSzPct val="150000"/>
              <a:buChar char="•"/>
              <a:defRPr sz="6600">
                <a:latin typeface="游ゴシック体 ボールド"/>
                <a:ea typeface="游ゴシック体 ボールド"/>
                <a:cs typeface="游ゴシック体 ボールド"/>
                <a:sym typeface="游ゴシック体 ボールド"/>
              </a:defRPr>
            </a:pPr>
            <a:r>
              <a:t>設定ファイルの書き換え</a:t>
            </a:r>
          </a:p>
          <a:p>
            <a:pPr marL="819150" indent="-819150" algn="l">
              <a:lnSpc>
                <a:spcPct val="150000"/>
              </a:lnSpc>
              <a:buSzPct val="150000"/>
              <a:buChar char="•"/>
              <a:defRPr sz="6600">
                <a:latin typeface="游ゴシック体 ボールド"/>
                <a:ea typeface="游ゴシック体 ボールド"/>
                <a:cs typeface="游ゴシック体 ボールド"/>
                <a:sym typeface="游ゴシック体 ボールド"/>
              </a:defRPr>
            </a:pPr>
            <a:r>
              <a:t>認証機能の作成</a:t>
            </a: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75" name="スライド番号"/>
          <p:cNvSpPr txBox="1"/>
          <p:nvPr>
            <p:ph type="sldNum" sz="quarter" idx="2"/>
          </p:nvPr>
        </p:nvSpPr>
        <p:spPr>
          <a:xfrm>
            <a:off x="11990958" y="12700000"/>
            <a:ext cx="409703"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76" name="トレーサビリティシステムの構成/環境構築"/>
          <p:cNvSpPr txBox="1"/>
          <p:nvPr/>
        </p:nvSpPr>
        <p:spPr>
          <a:xfrm>
            <a:off x="2724531" y="1203610"/>
            <a:ext cx="19165412"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トレーサビリティシステムの構成/環境構築</a:t>
            </a:r>
          </a:p>
        </p:txBody>
      </p:sp>
      <p:sp>
        <p:nvSpPr>
          <p:cNvPr id="377" name="以下の環境の構築を行う"/>
          <p:cNvSpPr txBox="1"/>
          <p:nvPr/>
        </p:nvSpPr>
        <p:spPr>
          <a:xfrm>
            <a:off x="7524750" y="4819596"/>
            <a:ext cx="9334501"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以下の環境の構築を行う</a:t>
            </a:r>
          </a:p>
        </p:txBody>
      </p:sp>
      <p:sp>
        <p:nvSpPr>
          <p:cNvPr id="378" name="Laravel…"/>
          <p:cNvSpPr txBox="1"/>
          <p:nvPr/>
        </p:nvSpPr>
        <p:spPr>
          <a:xfrm>
            <a:off x="9958479" y="6708382"/>
            <a:ext cx="4697517" cy="4292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819150" indent="-819150" algn="l">
              <a:lnSpc>
                <a:spcPct val="150000"/>
              </a:lnSpc>
              <a:buSzPct val="150000"/>
              <a:buChar char="•"/>
              <a:defRPr sz="6600">
                <a:latin typeface="游ゴシック体 ボールド"/>
                <a:ea typeface="游ゴシック体 ボールド"/>
                <a:cs typeface="游ゴシック体 ボールド"/>
                <a:sym typeface="游ゴシック体 ボールド"/>
              </a:defRPr>
            </a:pPr>
            <a:r>
              <a:t>Laravel</a:t>
            </a:r>
          </a:p>
          <a:p>
            <a:pPr marL="819150" indent="-819150" algn="l">
              <a:lnSpc>
                <a:spcPct val="150000"/>
              </a:lnSpc>
              <a:buSzPct val="150000"/>
              <a:buChar char="•"/>
              <a:defRPr sz="6600">
                <a:latin typeface="游ゴシック体 ボールド"/>
                <a:ea typeface="游ゴシック体 ボールド"/>
                <a:cs typeface="游ゴシック体 ボールド"/>
                <a:sym typeface="游ゴシック体 ボールド"/>
              </a:defRPr>
            </a:pPr>
            <a:r>
              <a:t>Apache</a:t>
            </a:r>
          </a:p>
          <a:p>
            <a:pPr marL="819150" indent="-819150" algn="l">
              <a:lnSpc>
                <a:spcPct val="150000"/>
              </a:lnSpc>
              <a:buSzPct val="150000"/>
              <a:buChar char="•"/>
              <a:defRPr sz="6600">
                <a:latin typeface="游ゴシック体 ボールド"/>
                <a:ea typeface="游ゴシック体 ボールド"/>
                <a:cs typeface="游ゴシック体 ボールド"/>
                <a:sym typeface="游ゴシック体 ボールド"/>
              </a:defRPr>
            </a:pPr>
            <a:r>
              <a:t>SSH</a:t>
            </a:r>
          </a:p>
        </p:txBody>
      </p:sp>
      <p:sp>
        <p:nvSpPr>
          <p:cNvPr id="379" name="1.4.1"/>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1.4.1</a:t>
            </a:r>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83" name="スライド番号"/>
          <p:cNvSpPr txBox="1"/>
          <p:nvPr>
            <p:ph type="sldNum" sz="quarter" idx="2"/>
          </p:nvPr>
        </p:nvSpPr>
        <p:spPr>
          <a:xfrm>
            <a:off x="12002896" y="12700000"/>
            <a:ext cx="385827"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84" name="トレーサビリティシステム作成"/>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トレーサビリティシステム作成</a:t>
            </a:r>
          </a:p>
        </p:txBody>
      </p:sp>
      <p:graphicFrame>
        <p:nvGraphicFramePr>
          <p:cNvPr id="385" name="表"/>
          <p:cNvGraphicFramePr/>
          <p:nvPr/>
        </p:nvGraphicFramePr>
        <p:xfrm>
          <a:off x="2047954" y="4424052"/>
          <a:ext cx="20300792" cy="8306659"/>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5077236"/>
                <a:gridCol w="15210854"/>
              </a:tblGrid>
              <a:tr h="921550">
                <a:tc>
                  <a:txBody>
                    <a:bodyPr/>
                    <a:lstStyle/>
                    <a:p>
                      <a:pPr indent="76200" defTabSz="457200">
                        <a:lnSpc>
                          <a:spcPts val="5900"/>
                        </a:lnSpc>
                        <a:tabLst>
                          <a:tab pos="1663700" algn="l"/>
                        </a:tabLst>
                        <a:defRPr sz="1800"/>
                      </a:pPr>
                      <a:r>
                        <a:rPr sz="2700">
                          <a:solidFill>
                            <a:srgbClr val="000000">
                              <a:alpha val="84705"/>
                            </a:srgbClr>
                          </a:solidFill>
                          <a:latin typeface="ヒラギノ角ゴシック W4"/>
                          <a:ea typeface="ヒラギノ角ゴシック W4"/>
                          <a:cs typeface="ヒラギノ角ゴシック W4"/>
                          <a:sym typeface="ヒラギノ角ゴシック W4"/>
                        </a:rPr>
                        <a:t>/</a:t>
                      </a:r>
                    </a:p>
                  </a:txBody>
                  <a:tcPr marL="0" marR="0" marT="0" marB="0" anchor="ctr" anchorCtr="0" horzOverflow="overflow">
                    <a:solidFill>
                      <a:srgbClr val="F3F3F3"/>
                    </a:solidFill>
                  </a:tcPr>
                </a:tc>
                <a:tc>
                  <a:txBody>
                    <a:bodyPr/>
                    <a:lstStyle/>
                    <a:p>
                      <a:pPr indent="76200" defTabSz="457200">
                        <a:lnSpc>
                          <a:spcPts val="5900"/>
                        </a:lnSpc>
                        <a:tabLst>
                          <a:tab pos="1663700" algn="l"/>
                        </a:tabLst>
                        <a:defRPr sz="1800"/>
                      </a:pPr>
                      <a:r>
                        <a:rPr sz="2700">
                          <a:solidFill>
                            <a:srgbClr val="000000">
                              <a:alpha val="84705"/>
                            </a:srgbClr>
                          </a:solidFill>
                          <a:latin typeface="ヒラギノ角ゴシック W4"/>
                          <a:ea typeface="ヒラギノ角ゴシック W4"/>
                          <a:cs typeface="ヒラギノ角ゴシック W4"/>
                          <a:sym typeface="ヒラギノ角ゴシック W4"/>
                        </a:rPr>
                        <a:t>ホーム画面。「製品登録」と「流通経路確認」に遷移できる</a:t>
                      </a:r>
                    </a:p>
                  </a:txBody>
                  <a:tcPr marL="0" marR="0" marT="0" marB="0" anchor="ctr" anchorCtr="0" horzOverflow="overflow">
                    <a:solidFill>
                      <a:srgbClr val="F3F3F3"/>
                    </a:solidFill>
                  </a:tcPr>
                </a:tc>
              </a:tr>
              <a:tr h="921550">
                <a:tc>
                  <a:txBody>
                    <a:bodyPr/>
                    <a:lstStyle/>
                    <a:p>
                      <a:pPr indent="76200" defTabSz="457200">
                        <a:lnSpc>
                          <a:spcPts val="5900"/>
                        </a:lnSpc>
                        <a:tabLst>
                          <a:tab pos="1663700" algn="l"/>
                        </a:tabLst>
                        <a:defRPr sz="1800"/>
                      </a:pPr>
                      <a:r>
                        <a:rPr sz="2700">
                          <a:solidFill>
                            <a:srgbClr val="000000">
                              <a:alpha val="84705"/>
                            </a:srgbClr>
                          </a:solidFill>
                          <a:latin typeface="Helvetica"/>
                          <a:ea typeface="Helvetica"/>
                          <a:cs typeface="Helvetica"/>
                          <a:sym typeface="Helvetica"/>
                        </a:rPr>
                        <a:t>/login</a:t>
                      </a:r>
                    </a:p>
                  </a:txBody>
                  <a:tcPr marL="0" marR="0" marT="0" marB="0" anchor="ctr" anchorCtr="0" horzOverflow="overflow"/>
                </a:tc>
                <a:tc>
                  <a:txBody>
                    <a:bodyPr/>
                    <a:lstStyle/>
                    <a:p>
                      <a:pPr indent="76200" defTabSz="457200">
                        <a:lnSpc>
                          <a:spcPts val="5900"/>
                        </a:lnSpc>
                        <a:tabLst>
                          <a:tab pos="1663700" algn="l"/>
                        </a:tabLst>
                        <a:defRPr sz="1800"/>
                      </a:pPr>
                      <a:r>
                        <a:rPr sz="2700">
                          <a:solidFill>
                            <a:srgbClr val="000000">
                              <a:alpha val="84705"/>
                            </a:srgbClr>
                          </a:solidFill>
                          <a:latin typeface="ヒラギノ角ゴシック W4"/>
                          <a:ea typeface="ヒラギノ角ゴシック W4"/>
                          <a:cs typeface="ヒラギノ角ゴシック W4"/>
                          <a:sym typeface="ヒラギノ角ゴシック W4"/>
                        </a:rPr>
                        <a:t>メールアドレスとパスワード入力してログインをする</a:t>
                      </a:r>
                    </a:p>
                  </a:txBody>
                  <a:tcPr marL="0" marR="0" marT="0" marB="0" anchor="ctr" anchorCtr="0" horzOverflow="overflow"/>
                </a:tc>
              </a:tr>
              <a:tr h="921550">
                <a:tc>
                  <a:txBody>
                    <a:bodyPr/>
                    <a:lstStyle/>
                    <a:p>
                      <a:pPr indent="76200" defTabSz="457200">
                        <a:lnSpc>
                          <a:spcPts val="5900"/>
                        </a:lnSpc>
                        <a:tabLst>
                          <a:tab pos="1663700" algn="l"/>
                        </a:tabLst>
                        <a:defRPr sz="1800"/>
                      </a:pPr>
                      <a:r>
                        <a:rPr sz="2700">
                          <a:solidFill>
                            <a:srgbClr val="000000">
                              <a:alpha val="84705"/>
                            </a:srgbClr>
                          </a:solidFill>
                          <a:latin typeface="Helvetica"/>
                          <a:ea typeface="Helvetica"/>
                          <a:cs typeface="Helvetica"/>
                          <a:sym typeface="Helvetica"/>
                        </a:rPr>
                        <a:t>/register</a:t>
                      </a:r>
                    </a:p>
                  </a:txBody>
                  <a:tcPr marL="0" marR="0" marT="0" marB="0" anchor="ctr" anchorCtr="0" horzOverflow="overflow">
                    <a:solidFill>
                      <a:srgbClr val="F3F3F3"/>
                    </a:solidFill>
                  </a:tcPr>
                </a:tc>
                <a:tc>
                  <a:txBody>
                    <a:bodyPr/>
                    <a:lstStyle/>
                    <a:p>
                      <a:pPr indent="76200" defTabSz="457200">
                        <a:lnSpc>
                          <a:spcPts val="5900"/>
                        </a:lnSpc>
                        <a:tabLst>
                          <a:tab pos="1663700" algn="l"/>
                        </a:tabLst>
                        <a:defRPr sz="1800"/>
                      </a:pPr>
                      <a:r>
                        <a:rPr sz="2700">
                          <a:solidFill>
                            <a:srgbClr val="000000">
                              <a:alpha val="84705"/>
                            </a:srgbClr>
                          </a:solidFill>
                          <a:latin typeface="ヒラギノ角ゴシック W4"/>
                          <a:ea typeface="ヒラギノ角ゴシック W4"/>
                          <a:cs typeface="ヒラギノ角ゴシック W4"/>
                          <a:sym typeface="ヒラギノ角ゴシック W4"/>
                        </a:rPr>
                        <a:t>新規のユーザー登録をする画面。「氏名」「メールアドレス」「パスワードが必要」</a:t>
                      </a:r>
                    </a:p>
                  </a:txBody>
                  <a:tcPr marL="0" marR="0" marT="0" marB="0" anchor="ctr" anchorCtr="0" horzOverflow="overflow">
                    <a:solidFill>
                      <a:srgbClr val="F3F3F3"/>
                    </a:solidFill>
                  </a:tcPr>
                </a:tc>
              </a:tr>
              <a:tr h="921550">
                <a:tc>
                  <a:txBody>
                    <a:bodyPr/>
                    <a:lstStyle/>
                    <a:p>
                      <a:pPr indent="76200" defTabSz="457200">
                        <a:lnSpc>
                          <a:spcPts val="5900"/>
                        </a:lnSpc>
                        <a:tabLst>
                          <a:tab pos="1663700" algn="l"/>
                        </a:tabLst>
                        <a:defRPr sz="1800"/>
                      </a:pPr>
                      <a:r>
                        <a:rPr sz="2700">
                          <a:solidFill>
                            <a:srgbClr val="000000">
                              <a:alpha val="84705"/>
                            </a:srgbClr>
                          </a:solidFill>
                          <a:latin typeface="Helvetica"/>
                          <a:ea typeface="Helvetica"/>
                          <a:cs typeface="Helvetica"/>
                          <a:sym typeface="Helvetica"/>
                        </a:rPr>
                        <a:t>/content/add_content</a:t>
                      </a:r>
                    </a:p>
                  </a:txBody>
                  <a:tcPr marL="0" marR="0" marT="0" marB="0" anchor="ctr" anchorCtr="0" horzOverflow="overflow"/>
                </a:tc>
                <a:tc>
                  <a:txBody>
                    <a:bodyPr/>
                    <a:lstStyle/>
                    <a:p>
                      <a:pPr indent="76200" defTabSz="457200">
                        <a:lnSpc>
                          <a:spcPts val="5900"/>
                        </a:lnSpc>
                        <a:tabLst>
                          <a:tab pos="1663700" algn="l"/>
                        </a:tabLst>
                        <a:defRPr sz="1800"/>
                      </a:pPr>
                      <a:r>
                        <a:rPr sz="2700">
                          <a:solidFill>
                            <a:srgbClr val="000000">
                              <a:alpha val="84705"/>
                            </a:srgbClr>
                          </a:solidFill>
                          <a:latin typeface="ヒラギノ角ゴシック W4"/>
                          <a:ea typeface="ヒラギノ角ゴシック W4"/>
                          <a:cs typeface="ヒラギノ角ゴシック W4"/>
                          <a:sym typeface="ヒラギノ角ゴシック W4"/>
                        </a:rPr>
                        <a:t>新規の商品登録画面。「ブランド名」「製品名」「出荷価格」「製品情報」「商品の画像」が必要</a:t>
                      </a:r>
                    </a:p>
                  </a:txBody>
                  <a:tcPr marL="0" marR="0" marT="0" marB="0" anchor="ctr" anchorCtr="0" horzOverflow="overflow"/>
                </a:tc>
              </a:tr>
              <a:tr h="921550">
                <a:tc>
                  <a:txBody>
                    <a:bodyPr/>
                    <a:lstStyle/>
                    <a:p>
                      <a:pPr indent="76200" defTabSz="457200">
                        <a:lnSpc>
                          <a:spcPts val="5900"/>
                        </a:lnSpc>
                        <a:tabLst>
                          <a:tab pos="1663700" algn="l"/>
                        </a:tabLst>
                        <a:defRPr sz="1800"/>
                      </a:pPr>
                      <a:r>
                        <a:rPr sz="2700">
                          <a:solidFill>
                            <a:srgbClr val="000000">
                              <a:alpha val="84705"/>
                            </a:srgbClr>
                          </a:solidFill>
                          <a:latin typeface="Helvetica"/>
                          <a:ea typeface="Helvetica"/>
                          <a:cs typeface="Helvetica"/>
                          <a:sym typeface="Helvetica"/>
                        </a:rPr>
                        <a:t>/content/add_content_success</a:t>
                      </a:r>
                    </a:p>
                  </a:txBody>
                  <a:tcPr marL="0" marR="0" marT="0" marB="0" anchor="ctr" anchorCtr="0" horzOverflow="overflow">
                    <a:solidFill>
                      <a:srgbClr val="F3F3F3"/>
                    </a:solidFill>
                  </a:tcPr>
                </a:tc>
                <a:tc>
                  <a:txBody>
                    <a:bodyPr/>
                    <a:lstStyle/>
                    <a:p>
                      <a:pPr indent="76200" defTabSz="457200">
                        <a:lnSpc>
                          <a:spcPts val="5900"/>
                        </a:lnSpc>
                        <a:tabLst>
                          <a:tab pos="1663700" algn="l"/>
                        </a:tabLst>
                        <a:defRPr sz="1800"/>
                      </a:pPr>
                      <a:r>
                        <a:rPr sz="2700">
                          <a:solidFill>
                            <a:srgbClr val="000000">
                              <a:alpha val="84705"/>
                            </a:srgbClr>
                          </a:solidFill>
                          <a:latin typeface="ヒラギノ角ゴシック W4"/>
                          <a:ea typeface="ヒラギノ角ゴシック W4"/>
                          <a:cs typeface="ヒラギノ角ゴシック W4"/>
                          <a:sym typeface="ヒラギノ角ゴシック W4"/>
                        </a:rPr>
                        <a:t>商品の新規登録が成功した際の画面。「商品コード」と「QRコード」が表示される</a:t>
                      </a:r>
                    </a:p>
                  </a:txBody>
                  <a:tcPr marL="0" marR="0" marT="0" marB="0" anchor="ctr" anchorCtr="0" horzOverflow="overflow">
                    <a:solidFill>
                      <a:srgbClr val="F3F3F3"/>
                    </a:solidFill>
                  </a:tcPr>
                </a:tc>
              </a:tr>
              <a:tr h="921550">
                <a:tc>
                  <a:txBody>
                    <a:bodyPr/>
                    <a:lstStyle/>
                    <a:p>
                      <a:pPr indent="76200" defTabSz="457200">
                        <a:lnSpc>
                          <a:spcPts val="5900"/>
                        </a:lnSpc>
                        <a:tabLst>
                          <a:tab pos="1663700" algn="l"/>
                        </a:tabLst>
                        <a:defRPr sz="1800"/>
                      </a:pPr>
                      <a:r>
                        <a:rPr sz="2700">
                          <a:solidFill>
                            <a:srgbClr val="000000">
                              <a:alpha val="84705"/>
                            </a:srgbClr>
                          </a:solidFill>
                          <a:latin typeface="Helvetica"/>
                          <a:ea typeface="Helvetica"/>
                          <a:cs typeface="Helvetica"/>
                          <a:sym typeface="Helvetica"/>
                        </a:rPr>
                        <a:t>/trace/content_detail</a:t>
                      </a:r>
                    </a:p>
                  </a:txBody>
                  <a:tcPr marL="0" marR="0" marT="0" marB="0" anchor="ctr" anchorCtr="0" horzOverflow="overflow"/>
                </a:tc>
                <a:tc>
                  <a:txBody>
                    <a:bodyPr/>
                    <a:lstStyle/>
                    <a:p>
                      <a:pPr indent="76200" defTabSz="457200">
                        <a:lnSpc>
                          <a:spcPts val="5900"/>
                        </a:lnSpc>
                        <a:tabLst>
                          <a:tab pos="1663700" algn="l"/>
                        </a:tabLst>
                        <a:defRPr sz="1800"/>
                      </a:pPr>
                      <a:r>
                        <a:rPr sz="2700">
                          <a:solidFill>
                            <a:srgbClr val="000000">
                              <a:alpha val="84705"/>
                            </a:srgbClr>
                          </a:solidFill>
                          <a:latin typeface="ヒラギノ角ゴシック W4"/>
                          <a:ea typeface="ヒラギノ角ゴシック W4"/>
                          <a:cs typeface="ヒラギノ角ゴシック W4"/>
                          <a:sym typeface="ヒラギノ角ゴシック W4"/>
                        </a:rPr>
                        <a:t>流通経路確認で商品コードを検索した際に表示される画面。「製品詳細」「流通経路」「コメントを追加」の項目あり</a:t>
                      </a:r>
                    </a:p>
                  </a:txBody>
                  <a:tcPr marL="0" marR="0" marT="0" marB="0" anchor="ctr" anchorCtr="0" horzOverflow="overflow"/>
                </a:tc>
              </a:tr>
              <a:tr h="921550">
                <a:tc>
                  <a:txBody>
                    <a:bodyPr/>
                    <a:lstStyle/>
                    <a:p>
                      <a:pPr indent="76200" defTabSz="457200">
                        <a:lnSpc>
                          <a:spcPts val="5900"/>
                        </a:lnSpc>
                        <a:tabLst>
                          <a:tab pos="1663700" algn="l"/>
                        </a:tabLst>
                        <a:defRPr sz="1800"/>
                      </a:pPr>
                      <a:r>
                        <a:rPr sz="2700">
                          <a:solidFill>
                            <a:srgbClr val="000000">
                              <a:alpha val="84705"/>
                            </a:srgbClr>
                          </a:solidFill>
                          <a:latin typeface="Helvetica"/>
                          <a:ea typeface="Helvetica"/>
                          <a:cs typeface="Helvetica"/>
                          <a:sym typeface="Helvetica"/>
                        </a:rPr>
                        <a:t>/user/info</a:t>
                      </a:r>
                    </a:p>
                  </a:txBody>
                  <a:tcPr marL="0" marR="0" marT="0" marB="0" anchor="ctr" anchorCtr="0" horzOverflow="overflow">
                    <a:solidFill>
                      <a:srgbClr val="F3F3F3"/>
                    </a:solidFill>
                  </a:tcPr>
                </a:tc>
                <a:tc>
                  <a:txBody>
                    <a:bodyPr/>
                    <a:lstStyle/>
                    <a:p>
                      <a:pPr indent="76200" defTabSz="457200">
                        <a:lnSpc>
                          <a:spcPts val="5900"/>
                        </a:lnSpc>
                        <a:tabLst>
                          <a:tab pos="1663700" algn="l"/>
                        </a:tabLst>
                        <a:defRPr sz="1800"/>
                      </a:pPr>
                      <a:r>
                        <a:rPr sz="2700">
                          <a:solidFill>
                            <a:srgbClr val="000000">
                              <a:alpha val="84705"/>
                            </a:srgbClr>
                          </a:solidFill>
                          <a:latin typeface="ヒラギノ角ゴシック W4"/>
                          <a:ea typeface="ヒラギノ角ゴシック W4"/>
                          <a:cs typeface="ヒラギノ角ゴシック W4"/>
                          <a:sym typeface="ヒラギノ角ゴシック W4"/>
                        </a:rPr>
                        <a:t>ユーザー情報を確認する画面。「ユーザー情報」と「登録した製品一覧」が表示される</a:t>
                      </a:r>
                    </a:p>
                  </a:txBody>
                  <a:tcPr marL="0" marR="0" marT="0" marB="0" anchor="ctr" anchorCtr="0" horzOverflow="overflow">
                    <a:solidFill>
                      <a:srgbClr val="F3F3F3"/>
                    </a:solidFill>
                  </a:tcPr>
                </a:tc>
              </a:tr>
              <a:tr h="921550">
                <a:tc>
                  <a:txBody>
                    <a:bodyPr/>
                    <a:lstStyle/>
                    <a:p>
                      <a:pPr indent="76200" defTabSz="457200">
                        <a:lnSpc>
                          <a:spcPts val="5900"/>
                        </a:lnSpc>
                        <a:tabLst>
                          <a:tab pos="1663700" algn="l"/>
                        </a:tabLst>
                        <a:defRPr sz="1800"/>
                      </a:pPr>
                      <a:r>
                        <a:rPr sz="2700">
                          <a:solidFill>
                            <a:srgbClr val="000000">
                              <a:alpha val="84705"/>
                            </a:srgbClr>
                          </a:solidFill>
                          <a:latin typeface="Helvetica"/>
                          <a:ea typeface="Helvetica"/>
                          <a:cs typeface="Helvetica"/>
                          <a:sym typeface="Helvetica"/>
                        </a:rPr>
                        <a:t>/user/info_edit</a:t>
                      </a:r>
                    </a:p>
                  </a:txBody>
                  <a:tcPr marL="0" marR="0" marT="0" marB="0" anchor="ctr" anchorCtr="0" horzOverflow="overflow"/>
                </a:tc>
                <a:tc>
                  <a:txBody>
                    <a:bodyPr/>
                    <a:lstStyle/>
                    <a:p>
                      <a:pPr indent="76200" defTabSz="457200">
                        <a:lnSpc>
                          <a:spcPts val="5900"/>
                        </a:lnSpc>
                        <a:tabLst>
                          <a:tab pos="1663700" algn="l"/>
                        </a:tabLst>
                        <a:defRPr sz="1800"/>
                      </a:pPr>
                      <a:r>
                        <a:rPr sz="2700">
                          <a:solidFill>
                            <a:srgbClr val="000000">
                              <a:alpha val="84705"/>
                            </a:srgbClr>
                          </a:solidFill>
                          <a:latin typeface="ヒラギノ角ゴシック W4"/>
                          <a:ea typeface="ヒラギノ角ゴシック W4"/>
                          <a:cs typeface="ヒラギノ角ゴシック W4"/>
                          <a:sym typeface="ヒラギノ角ゴシック W4"/>
                        </a:rPr>
                        <a:t>ユーザー情報を編集する画面。「名前」と「メールアドレス」を変更できる</a:t>
                      </a:r>
                    </a:p>
                  </a:txBody>
                  <a:tcPr marL="0" marR="0" marT="0" marB="0" anchor="ctr" anchorCtr="0" horzOverflow="overflow"/>
                </a:tc>
              </a:tr>
              <a:tr h="921550">
                <a:tc>
                  <a:txBody>
                    <a:bodyPr/>
                    <a:lstStyle/>
                    <a:p>
                      <a:pPr indent="76200" defTabSz="457200">
                        <a:lnSpc>
                          <a:spcPts val="5900"/>
                        </a:lnSpc>
                        <a:tabLst>
                          <a:tab pos="1663700" algn="l"/>
                        </a:tabLst>
                        <a:defRPr sz="1800"/>
                      </a:pPr>
                      <a:r>
                        <a:rPr sz="2700">
                          <a:solidFill>
                            <a:srgbClr val="000000">
                              <a:alpha val="84705"/>
                            </a:srgbClr>
                          </a:solidFill>
                          <a:latin typeface="Helvetica"/>
                          <a:ea typeface="Helvetica"/>
                          <a:cs typeface="Helvetica"/>
                          <a:sym typeface="Helvetica"/>
                        </a:rPr>
                        <a:t>/user/info_edit_success</a:t>
                      </a:r>
                    </a:p>
                  </a:txBody>
                  <a:tcPr marL="0" marR="0" marT="0" marB="0" anchor="ctr" anchorCtr="0" horzOverflow="overflow">
                    <a:solidFill>
                      <a:srgbClr val="F3F3F3"/>
                    </a:solidFill>
                  </a:tcPr>
                </a:tc>
                <a:tc>
                  <a:txBody>
                    <a:bodyPr/>
                    <a:lstStyle/>
                    <a:p>
                      <a:pPr indent="76200" defTabSz="457200">
                        <a:lnSpc>
                          <a:spcPts val="5900"/>
                        </a:lnSpc>
                        <a:tabLst>
                          <a:tab pos="1663700" algn="l"/>
                        </a:tabLst>
                        <a:defRPr sz="1800"/>
                      </a:pPr>
                      <a:r>
                        <a:rPr sz="2700">
                          <a:solidFill>
                            <a:srgbClr val="000000">
                              <a:alpha val="84705"/>
                            </a:srgbClr>
                          </a:solidFill>
                          <a:latin typeface="ヒラギノ角ゴシック W4"/>
                          <a:ea typeface="ヒラギノ角ゴシック W4"/>
                          <a:cs typeface="ヒラギノ角ゴシック W4"/>
                          <a:sym typeface="ヒラギノ角ゴシック W4"/>
                        </a:rPr>
                        <a:t>ユーザー情報変更が成功した際に表示される画面</a:t>
                      </a:r>
                    </a:p>
                  </a:txBody>
                  <a:tcPr marL="0" marR="0" marT="0" marB="0" anchor="ctr" anchorCtr="0" horzOverflow="overflow">
                    <a:solidFill>
                      <a:srgbClr val="F3F3F3"/>
                    </a:solidFill>
                  </a:tcPr>
                </a:tc>
              </a:tr>
            </a:tbl>
          </a:graphicData>
        </a:graphic>
      </p:graphicFrame>
      <p:sp>
        <p:nvSpPr>
          <p:cNvPr id="386" name="ユーザー機能一覧"/>
          <p:cNvSpPr txBox="1"/>
          <p:nvPr/>
        </p:nvSpPr>
        <p:spPr>
          <a:xfrm>
            <a:off x="8782050" y="3066131"/>
            <a:ext cx="6819901"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ユーザー機能一覧</a:t>
            </a:r>
          </a:p>
        </p:txBody>
      </p:sp>
      <p:sp>
        <p:nvSpPr>
          <p:cNvPr id="387" name="1.4.1"/>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1.4.1</a:t>
            </a:r>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89" name="スライド番号"/>
          <p:cNvSpPr txBox="1"/>
          <p:nvPr>
            <p:ph type="sldNum" sz="quarter" idx="2"/>
          </p:nvPr>
        </p:nvSpPr>
        <p:spPr>
          <a:xfrm>
            <a:off x="11992482" y="12700000"/>
            <a:ext cx="406655"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90" name="トレーサビリティシステムの構成/環境構築"/>
          <p:cNvSpPr txBox="1"/>
          <p:nvPr/>
        </p:nvSpPr>
        <p:spPr>
          <a:xfrm>
            <a:off x="2724531" y="1203610"/>
            <a:ext cx="19165412"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トレーサビリティシステムの構成/環境構築</a:t>
            </a:r>
          </a:p>
        </p:txBody>
      </p:sp>
      <p:sp>
        <p:nvSpPr>
          <p:cNvPr id="391" name="以下の環境の構築を行う"/>
          <p:cNvSpPr txBox="1"/>
          <p:nvPr/>
        </p:nvSpPr>
        <p:spPr>
          <a:xfrm>
            <a:off x="7524750" y="4819596"/>
            <a:ext cx="9334501"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以下の環境の構築を行う</a:t>
            </a:r>
          </a:p>
        </p:txBody>
      </p:sp>
      <p:sp>
        <p:nvSpPr>
          <p:cNvPr id="392" name="Laravel…"/>
          <p:cNvSpPr txBox="1"/>
          <p:nvPr/>
        </p:nvSpPr>
        <p:spPr>
          <a:xfrm>
            <a:off x="9958479" y="6708382"/>
            <a:ext cx="4697517" cy="4292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819150" indent="-819150" algn="l">
              <a:lnSpc>
                <a:spcPct val="150000"/>
              </a:lnSpc>
              <a:buSzPct val="150000"/>
              <a:buChar char="•"/>
              <a:defRPr sz="6600">
                <a:latin typeface="游ゴシック体 ボールド"/>
                <a:ea typeface="游ゴシック体 ボールド"/>
                <a:cs typeface="游ゴシック体 ボールド"/>
                <a:sym typeface="游ゴシック体 ボールド"/>
              </a:defRPr>
            </a:pPr>
            <a:r>
              <a:t>Laravel</a:t>
            </a:r>
          </a:p>
          <a:p>
            <a:pPr marL="819150" indent="-819150" algn="l">
              <a:lnSpc>
                <a:spcPct val="150000"/>
              </a:lnSpc>
              <a:buSzPct val="150000"/>
              <a:buChar char="•"/>
              <a:defRPr sz="6600">
                <a:latin typeface="游ゴシック体 ボールド"/>
                <a:ea typeface="游ゴシック体 ボールド"/>
                <a:cs typeface="游ゴシック体 ボールド"/>
                <a:sym typeface="游ゴシック体 ボールド"/>
              </a:defRPr>
            </a:pPr>
            <a:r>
              <a:t>Apache</a:t>
            </a:r>
          </a:p>
          <a:p>
            <a:pPr marL="819150" indent="-819150" algn="l">
              <a:lnSpc>
                <a:spcPct val="150000"/>
              </a:lnSpc>
              <a:buSzPct val="150000"/>
              <a:buChar char="•"/>
              <a:defRPr sz="6600">
                <a:latin typeface="游ゴシック体 ボールド"/>
                <a:ea typeface="游ゴシック体 ボールド"/>
                <a:cs typeface="游ゴシック体 ボールド"/>
                <a:sym typeface="游ゴシック体 ボールド"/>
              </a:defRPr>
            </a:pPr>
            <a:r>
              <a:t>SSH</a:t>
            </a:r>
          </a:p>
        </p:txBody>
      </p:sp>
      <p:sp>
        <p:nvSpPr>
          <p:cNvPr id="393" name="1.4.1"/>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1.4.1</a:t>
            </a:r>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97" name="スライド番号"/>
          <p:cNvSpPr txBox="1"/>
          <p:nvPr>
            <p:ph type="sldNum" sz="quarter" idx="2"/>
          </p:nvPr>
        </p:nvSpPr>
        <p:spPr>
          <a:xfrm>
            <a:off x="11989561" y="12700000"/>
            <a:ext cx="412497"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98" name="トレーサビリティシステム作成"/>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トレーサビリティシステム作成</a:t>
            </a:r>
          </a:p>
        </p:txBody>
      </p:sp>
      <p:sp>
        <p:nvSpPr>
          <p:cNvPr id="399" name="マイグレーションファイルの作成"/>
          <p:cNvSpPr txBox="1"/>
          <p:nvPr/>
        </p:nvSpPr>
        <p:spPr>
          <a:xfrm>
            <a:off x="5886068" y="3051006"/>
            <a:ext cx="12611863"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マイグレーションファイルの作成</a:t>
            </a:r>
          </a:p>
        </p:txBody>
      </p:sp>
      <p:graphicFrame>
        <p:nvGraphicFramePr>
          <p:cNvPr id="400" name="表"/>
          <p:cNvGraphicFramePr/>
          <p:nvPr/>
        </p:nvGraphicFramePr>
        <p:xfrm>
          <a:off x="1338841" y="5134837"/>
          <a:ext cx="6350001" cy="6421132"/>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3288363"/>
                <a:gridCol w="3599605"/>
              </a:tblGrid>
              <a:tr h="642113">
                <a:tc gridSpan="2">
                  <a:txBody>
                    <a:bodyPr/>
                    <a:lstStyle/>
                    <a:p>
                      <a:pPr indent="76200" defTabSz="457200">
                        <a:lnSpc>
                          <a:spcPts val="5800"/>
                        </a:lnSpc>
                        <a:tabLst>
                          <a:tab pos="1663700" algn="l"/>
                        </a:tabLst>
                        <a:defRPr sz="1800"/>
                      </a:pPr>
                      <a:r>
                        <a:rPr sz="2600">
                          <a:solidFill>
                            <a:srgbClr val="000000">
                              <a:alpha val="84705"/>
                            </a:srgbClr>
                          </a:solidFill>
                          <a:latin typeface="游ゴシック体 ボールド"/>
                          <a:ea typeface="游ゴシック体 ボールド"/>
                          <a:cs typeface="游ゴシック体 ボールド"/>
                          <a:sym typeface="游ゴシック体 ボールド"/>
                        </a:rPr>
                        <a:t>users</a:t>
                      </a:r>
                    </a:p>
                  </a:txBody>
                  <a:tcPr marL="0" marR="0" marT="0" marB="0" anchor="ctr" anchorCtr="0" horzOverflow="overflow">
                    <a:lnB w="12700">
                      <a:solidFill>
                        <a:srgbClr val="CCCCCC"/>
                      </a:solidFill>
                      <a:miter lim="400000"/>
                    </a:lnB>
                    <a:solidFill>
                      <a:srgbClr val="EFEFEF"/>
                    </a:solidFill>
                  </a:tcPr>
                </a:tc>
                <a:tc hMerge="1">
                  <a:tcPr/>
                </a:tc>
              </a:tr>
              <a:tr h="642113">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id</a:t>
                      </a:r>
                    </a:p>
                  </a:txBody>
                  <a:tcPr marL="0" marR="0" marT="0" marB="0" anchor="ctr" anchorCtr="0" horzOverflow="overflow">
                    <a:lnR w="12700">
                      <a:solidFill>
                        <a:srgbClr val="CCCCCC"/>
                      </a:solidFill>
                      <a:miter lim="400000"/>
                    </a:lnR>
                    <a:lnT w="12700">
                      <a:solidFill>
                        <a:srgbClr val="CCCCCC"/>
                      </a:solidFill>
                      <a:miter lim="400000"/>
                    </a:lnT>
                    <a:lnB w="12700">
                      <a:solidFill>
                        <a:srgbClr val="CCCCCC"/>
                      </a:solidFill>
                      <a:miter lim="400000"/>
                    </a:lnB>
                    <a:solidFill>
                      <a:srgbClr val="FFFFFF"/>
                    </a:solidFill>
                  </a:tcPr>
                </a:tc>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bigInteger</a:t>
                      </a:r>
                    </a:p>
                  </a:txBody>
                  <a:tcPr marL="0" marR="0" marT="0" marB="0" anchor="ctr" anchorCtr="0" horzOverflow="overflow">
                    <a:lnL w="12700">
                      <a:solidFill>
                        <a:srgbClr val="CCCCCC"/>
                      </a:solidFill>
                      <a:miter lim="400000"/>
                    </a:lnL>
                    <a:lnT w="12700">
                      <a:solidFill>
                        <a:srgbClr val="CCCCCC"/>
                      </a:solidFill>
                      <a:miter lim="400000"/>
                    </a:lnT>
                    <a:lnB w="12700">
                      <a:solidFill>
                        <a:srgbClr val="CCCCCC"/>
                      </a:solidFill>
                      <a:miter lim="400000"/>
                    </a:lnB>
                    <a:solidFill>
                      <a:srgbClr val="FFFFFF"/>
                    </a:solidFill>
                  </a:tcPr>
                </a:tc>
              </a:tr>
              <a:tr h="642113">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name</a:t>
                      </a:r>
                    </a:p>
                  </a:txBody>
                  <a:tcPr marL="0" marR="0" marT="0" marB="0" anchor="ctr" anchorCtr="0" horzOverflow="overflow">
                    <a:lnR w="12700">
                      <a:solidFill>
                        <a:srgbClr val="CCCCCC"/>
                      </a:solidFill>
                      <a:miter lim="400000"/>
                    </a:lnR>
                    <a:lnT w="12700">
                      <a:solidFill>
                        <a:srgbClr val="CCCCCC"/>
                      </a:solidFill>
                      <a:miter lim="400000"/>
                    </a:lnT>
                    <a:lnB w="12700">
                      <a:solidFill>
                        <a:srgbClr val="CCCCCC"/>
                      </a:solidFill>
                      <a:miter lim="400000"/>
                    </a:lnB>
                    <a:solidFill>
                      <a:srgbClr val="FFFFFF"/>
                    </a:solidFill>
                  </a:tcPr>
                </a:tc>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string</a:t>
                      </a:r>
                    </a:p>
                  </a:txBody>
                  <a:tcPr marL="0" marR="0" marT="0" marB="0" anchor="ctr" anchorCtr="0" horzOverflow="overflow">
                    <a:lnL w="12700">
                      <a:solidFill>
                        <a:srgbClr val="CCCCCC"/>
                      </a:solidFill>
                      <a:miter lim="400000"/>
                    </a:lnL>
                    <a:lnT w="12700">
                      <a:solidFill>
                        <a:srgbClr val="CCCCCC"/>
                      </a:solidFill>
                      <a:miter lim="400000"/>
                    </a:lnT>
                    <a:lnB w="12700">
                      <a:solidFill>
                        <a:srgbClr val="CCCCCC"/>
                      </a:solidFill>
                      <a:miter lim="400000"/>
                    </a:lnB>
                    <a:solidFill>
                      <a:srgbClr val="FFFFFF"/>
                    </a:solidFill>
                  </a:tcPr>
                </a:tc>
              </a:tr>
              <a:tr h="642113">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email</a:t>
                      </a:r>
                    </a:p>
                  </a:txBody>
                  <a:tcPr marL="0" marR="0" marT="0" marB="0" anchor="ctr" anchorCtr="0" horzOverflow="overflow">
                    <a:lnR w="12700">
                      <a:solidFill>
                        <a:srgbClr val="CCCCCC"/>
                      </a:solidFill>
                      <a:miter lim="400000"/>
                    </a:lnR>
                    <a:lnT w="12700">
                      <a:solidFill>
                        <a:srgbClr val="CCCCCC"/>
                      </a:solidFill>
                      <a:miter lim="400000"/>
                    </a:lnT>
                    <a:lnB w="12700">
                      <a:solidFill>
                        <a:srgbClr val="CCCCCC"/>
                      </a:solidFill>
                      <a:miter lim="400000"/>
                    </a:lnB>
                    <a:solidFill>
                      <a:srgbClr val="FFFFFF"/>
                    </a:solidFill>
                  </a:tcPr>
                </a:tc>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string</a:t>
                      </a:r>
                    </a:p>
                  </a:txBody>
                  <a:tcPr marL="0" marR="0" marT="0" marB="0" anchor="ctr" anchorCtr="0" horzOverflow="overflow">
                    <a:lnL w="12700">
                      <a:solidFill>
                        <a:srgbClr val="CCCCCC"/>
                      </a:solidFill>
                      <a:miter lim="400000"/>
                    </a:lnL>
                    <a:lnT w="12700">
                      <a:solidFill>
                        <a:srgbClr val="CCCCCC"/>
                      </a:solidFill>
                      <a:miter lim="400000"/>
                    </a:lnT>
                    <a:lnB w="12700">
                      <a:solidFill>
                        <a:srgbClr val="CCCCCC"/>
                      </a:solidFill>
                      <a:miter lim="400000"/>
                    </a:lnB>
                    <a:solidFill>
                      <a:srgbClr val="FFFFFF"/>
                    </a:solidFill>
                  </a:tcPr>
                </a:tc>
              </a:tr>
              <a:tr h="642113">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email_verified_at</a:t>
                      </a:r>
                    </a:p>
                  </a:txBody>
                  <a:tcPr marL="0" marR="0" marT="0" marB="0" anchor="ctr" anchorCtr="0" horzOverflow="overflow">
                    <a:lnR w="12700">
                      <a:solidFill>
                        <a:srgbClr val="CCCCCC"/>
                      </a:solidFill>
                      <a:miter lim="400000"/>
                    </a:lnR>
                    <a:lnT w="12700">
                      <a:solidFill>
                        <a:srgbClr val="CCCCCC"/>
                      </a:solidFill>
                      <a:miter lim="400000"/>
                    </a:lnT>
                    <a:lnB w="12700">
                      <a:solidFill>
                        <a:srgbClr val="CCCCCC"/>
                      </a:solidFill>
                      <a:miter lim="400000"/>
                    </a:lnB>
                    <a:solidFill>
                      <a:srgbClr val="FFFFFF"/>
                    </a:solidFill>
                  </a:tcPr>
                </a:tc>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timestamp</a:t>
                      </a:r>
                    </a:p>
                  </a:txBody>
                  <a:tcPr marL="0" marR="0" marT="0" marB="0" anchor="ctr" anchorCtr="0" horzOverflow="overflow">
                    <a:lnL w="12700">
                      <a:solidFill>
                        <a:srgbClr val="CCCCCC"/>
                      </a:solidFill>
                      <a:miter lim="400000"/>
                    </a:lnL>
                    <a:lnT w="12700">
                      <a:solidFill>
                        <a:srgbClr val="CCCCCC"/>
                      </a:solidFill>
                      <a:miter lim="400000"/>
                    </a:lnT>
                    <a:lnB w="12700">
                      <a:solidFill>
                        <a:srgbClr val="CCCCCC"/>
                      </a:solidFill>
                      <a:miter lim="400000"/>
                    </a:lnB>
                    <a:solidFill>
                      <a:srgbClr val="FFFFFF"/>
                    </a:solidFill>
                  </a:tcPr>
                </a:tc>
              </a:tr>
              <a:tr h="642113">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password</a:t>
                      </a:r>
                    </a:p>
                  </a:txBody>
                  <a:tcPr marL="0" marR="0" marT="0" marB="0" anchor="ctr" anchorCtr="0" horzOverflow="overflow">
                    <a:lnR w="12700">
                      <a:solidFill>
                        <a:srgbClr val="CCCCCC"/>
                      </a:solidFill>
                      <a:miter lim="400000"/>
                    </a:lnR>
                    <a:lnT w="12700">
                      <a:solidFill>
                        <a:srgbClr val="CCCCCC"/>
                      </a:solidFill>
                      <a:miter lim="400000"/>
                    </a:lnT>
                    <a:lnB w="12700">
                      <a:solidFill>
                        <a:srgbClr val="CCCCCC"/>
                      </a:solidFill>
                      <a:miter lim="400000"/>
                    </a:lnB>
                    <a:solidFill>
                      <a:srgbClr val="FFFFFF"/>
                    </a:solidFill>
                  </a:tcPr>
                </a:tc>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string</a:t>
                      </a:r>
                    </a:p>
                  </a:txBody>
                  <a:tcPr marL="0" marR="0" marT="0" marB="0" anchor="ctr" anchorCtr="0" horzOverflow="overflow">
                    <a:lnL w="12700">
                      <a:solidFill>
                        <a:srgbClr val="CCCCCC"/>
                      </a:solidFill>
                      <a:miter lim="400000"/>
                    </a:lnL>
                    <a:lnT w="12700">
                      <a:solidFill>
                        <a:srgbClr val="CCCCCC"/>
                      </a:solidFill>
                      <a:miter lim="400000"/>
                    </a:lnT>
                    <a:lnB w="12700">
                      <a:solidFill>
                        <a:srgbClr val="CCCCCC"/>
                      </a:solidFill>
                      <a:miter lim="400000"/>
                    </a:lnB>
                    <a:solidFill>
                      <a:srgbClr val="FFFFFF"/>
                    </a:solidFill>
                  </a:tcPr>
                </a:tc>
              </a:tr>
              <a:tr h="642113">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role</a:t>
                      </a:r>
                    </a:p>
                  </a:txBody>
                  <a:tcPr marL="0" marR="0" marT="0" marB="0" anchor="ctr" anchorCtr="0" horzOverflow="overflow">
                    <a:lnR w="12700">
                      <a:solidFill>
                        <a:srgbClr val="CCCCCC"/>
                      </a:solidFill>
                      <a:miter lim="400000"/>
                    </a:lnR>
                    <a:lnT w="12700">
                      <a:solidFill>
                        <a:srgbClr val="CCCCCC"/>
                      </a:solidFill>
                      <a:miter lim="400000"/>
                    </a:lnT>
                    <a:lnB w="12700">
                      <a:solidFill>
                        <a:srgbClr val="CCCCCC"/>
                      </a:solidFill>
                      <a:miter lim="400000"/>
                    </a:lnB>
                    <a:solidFill>
                      <a:srgbClr val="FFFFFF"/>
                    </a:solidFill>
                  </a:tcPr>
                </a:tc>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string</a:t>
                      </a:r>
                    </a:p>
                  </a:txBody>
                  <a:tcPr marL="0" marR="0" marT="0" marB="0" anchor="ctr" anchorCtr="0" horzOverflow="overflow">
                    <a:lnL w="12700">
                      <a:solidFill>
                        <a:srgbClr val="CCCCCC"/>
                      </a:solidFill>
                      <a:miter lim="400000"/>
                    </a:lnL>
                    <a:lnT w="12700">
                      <a:solidFill>
                        <a:srgbClr val="CCCCCC"/>
                      </a:solidFill>
                      <a:miter lim="400000"/>
                    </a:lnT>
                    <a:lnB w="12700">
                      <a:solidFill>
                        <a:srgbClr val="CCCCCC"/>
                      </a:solidFill>
                      <a:miter lim="400000"/>
                    </a:lnB>
                    <a:solidFill>
                      <a:srgbClr val="FFFFFF"/>
                    </a:solidFill>
                  </a:tcPr>
                </a:tc>
              </a:tr>
              <a:tr h="642113">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rememberToken</a:t>
                      </a:r>
                    </a:p>
                  </a:txBody>
                  <a:tcPr marL="0" marR="0" marT="0" marB="0" anchor="ctr" anchorCtr="0" horzOverflow="overflow">
                    <a:lnR w="12700">
                      <a:solidFill>
                        <a:srgbClr val="CCCCCC"/>
                      </a:solidFill>
                      <a:miter lim="400000"/>
                    </a:lnR>
                    <a:lnT w="12700">
                      <a:solidFill>
                        <a:srgbClr val="CCCCCC"/>
                      </a:solidFill>
                      <a:miter lim="400000"/>
                    </a:lnT>
                    <a:lnB w="12700">
                      <a:solidFill>
                        <a:srgbClr val="CCCCCC"/>
                      </a:solidFill>
                      <a:miter lim="400000"/>
                    </a:lnB>
                    <a:solidFill>
                      <a:srgbClr val="FFFFFF"/>
                    </a:solidFill>
                  </a:tcPr>
                </a:tc>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string</a:t>
                      </a:r>
                    </a:p>
                  </a:txBody>
                  <a:tcPr marL="0" marR="0" marT="0" marB="0" anchor="ctr" anchorCtr="0" horzOverflow="overflow">
                    <a:lnL w="12700">
                      <a:solidFill>
                        <a:srgbClr val="CCCCCC"/>
                      </a:solidFill>
                      <a:miter lim="400000"/>
                    </a:lnL>
                    <a:lnT w="12700">
                      <a:solidFill>
                        <a:srgbClr val="CCCCCC"/>
                      </a:solidFill>
                      <a:miter lim="400000"/>
                    </a:lnT>
                    <a:lnB w="12700">
                      <a:solidFill>
                        <a:srgbClr val="CCCCCC"/>
                      </a:solidFill>
                      <a:miter lim="400000"/>
                    </a:lnB>
                    <a:solidFill>
                      <a:srgbClr val="FFFFFF"/>
                    </a:solidFill>
                  </a:tcPr>
                </a:tc>
              </a:tr>
              <a:tr h="642113">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created_at</a:t>
                      </a:r>
                    </a:p>
                  </a:txBody>
                  <a:tcPr marL="0" marR="0" marT="0" marB="0" anchor="ctr" anchorCtr="0" horzOverflow="overflow">
                    <a:lnR w="12700">
                      <a:solidFill>
                        <a:srgbClr val="CCCCCC"/>
                      </a:solidFill>
                      <a:miter lim="400000"/>
                    </a:lnR>
                    <a:lnT w="12700">
                      <a:solidFill>
                        <a:srgbClr val="CCCCCC"/>
                      </a:solidFill>
                      <a:miter lim="400000"/>
                    </a:lnT>
                    <a:lnB w="12700">
                      <a:solidFill>
                        <a:srgbClr val="CCCCCC"/>
                      </a:solidFill>
                      <a:miter lim="400000"/>
                    </a:lnB>
                    <a:solidFill>
                      <a:srgbClr val="FFFFFF"/>
                    </a:solidFill>
                  </a:tcPr>
                </a:tc>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timestamp</a:t>
                      </a:r>
                    </a:p>
                  </a:txBody>
                  <a:tcPr marL="0" marR="0" marT="0" marB="0" anchor="ctr" anchorCtr="0" horzOverflow="overflow">
                    <a:lnL w="12700">
                      <a:solidFill>
                        <a:srgbClr val="CCCCCC"/>
                      </a:solidFill>
                      <a:miter lim="400000"/>
                    </a:lnL>
                    <a:lnT w="12700">
                      <a:solidFill>
                        <a:srgbClr val="CCCCCC"/>
                      </a:solidFill>
                      <a:miter lim="400000"/>
                    </a:lnT>
                    <a:lnB w="12700">
                      <a:solidFill>
                        <a:srgbClr val="CCCCCC"/>
                      </a:solidFill>
                      <a:miter lim="400000"/>
                    </a:lnB>
                    <a:solidFill>
                      <a:srgbClr val="FFFFFF"/>
                    </a:solidFill>
                  </a:tcPr>
                </a:tc>
              </a:tr>
              <a:tr h="642113">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updated_at</a:t>
                      </a:r>
                    </a:p>
                  </a:txBody>
                  <a:tcPr marL="0" marR="0" marT="0" marB="0" anchor="ctr" anchorCtr="0" horzOverflow="overflow">
                    <a:lnR w="12700">
                      <a:solidFill>
                        <a:srgbClr val="CCCCCC"/>
                      </a:solidFill>
                      <a:miter lim="400000"/>
                    </a:lnR>
                    <a:lnT w="12700">
                      <a:solidFill>
                        <a:srgbClr val="CCCCCC"/>
                      </a:solidFill>
                      <a:miter lim="400000"/>
                    </a:lnT>
                    <a:solidFill>
                      <a:srgbClr val="FFFFFF"/>
                    </a:solidFill>
                  </a:tcPr>
                </a:tc>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timestamp</a:t>
                      </a:r>
                    </a:p>
                  </a:txBody>
                  <a:tcPr marL="0" marR="0" marT="0" marB="0" anchor="ctr" anchorCtr="0" horzOverflow="overflow">
                    <a:lnL w="12700">
                      <a:solidFill>
                        <a:srgbClr val="CCCCCC"/>
                      </a:solidFill>
                      <a:miter lim="400000"/>
                    </a:lnL>
                    <a:lnT w="12700">
                      <a:solidFill>
                        <a:srgbClr val="CCCCCC"/>
                      </a:solidFill>
                      <a:miter lim="400000"/>
                    </a:lnT>
                    <a:solidFill>
                      <a:srgbClr val="FFFFFF"/>
                    </a:solidFill>
                  </a:tcPr>
                </a:tc>
              </a:tr>
            </a:tbl>
          </a:graphicData>
        </a:graphic>
      </p:graphicFrame>
      <p:graphicFrame>
        <p:nvGraphicFramePr>
          <p:cNvPr id="401" name="表"/>
          <p:cNvGraphicFramePr/>
          <p:nvPr/>
        </p:nvGraphicFramePr>
        <p:xfrm>
          <a:off x="8818122" y="4492724"/>
          <a:ext cx="6350001" cy="7705358"/>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3058155"/>
                <a:gridCol w="3920074"/>
              </a:tblGrid>
              <a:tr h="642113">
                <a:tc gridSpan="2">
                  <a:txBody>
                    <a:bodyPr/>
                    <a:lstStyle/>
                    <a:p>
                      <a:pPr indent="76200" defTabSz="457200">
                        <a:lnSpc>
                          <a:spcPts val="5800"/>
                        </a:lnSpc>
                        <a:tabLst>
                          <a:tab pos="1663700" algn="l"/>
                        </a:tabLst>
                        <a:defRPr sz="1800"/>
                      </a:pPr>
                      <a:r>
                        <a:rPr sz="2600">
                          <a:solidFill>
                            <a:srgbClr val="000000">
                              <a:alpha val="84705"/>
                            </a:srgbClr>
                          </a:solidFill>
                          <a:latin typeface="游ゴシック体 ボールド"/>
                          <a:ea typeface="游ゴシック体 ボールド"/>
                          <a:cs typeface="游ゴシック体 ボールド"/>
                          <a:sym typeface="游ゴシック体 ボールド"/>
                        </a:rPr>
                        <a:t>contents</a:t>
                      </a:r>
                    </a:p>
                  </a:txBody>
                  <a:tcPr marL="0" marR="0" marT="0" marB="0" anchor="ctr" anchorCtr="0" horzOverflow="overflow">
                    <a:lnB w="12700">
                      <a:solidFill>
                        <a:srgbClr val="CCCCCC"/>
                      </a:solidFill>
                      <a:miter lim="400000"/>
                    </a:lnB>
                    <a:solidFill>
                      <a:srgbClr val="EFEFEF"/>
                    </a:solidFill>
                  </a:tcPr>
                </a:tc>
                <a:tc hMerge="1">
                  <a:tcPr/>
                </a:tc>
              </a:tr>
              <a:tr h="642113">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id</a:t>
                      </a:r>
                    </a:p>
                  </a:txBody>
                  <a:tcPr marL="0" marR="0" marT="0" marB="0" anchor="ctr" anchorCtr="0" horzOverflow="overflow">
                    <a:lnR w="12700">
                      <a:solidFill>
                        <a:srgbClr val="CCCCCC"/>
                      </a:solidFill>
                      <a:miter lim="400000"/>
                    </a:lnR>
                    <a:lnT w="12700">
                      <a:solidFill>
                        <a:srgbClr val="CCCCCC"/>
                      </a:solidFill>
                      <a:miter lim="400000"/>
                    </a:lnT>
                    <a:lnB w="12700">
                      <a:solidFill>
                        <a:srgbClr val="CCCCCC"/>
                      </a:solidFill>
                      <a:miter lim="400000"/>
                    </a:lnB>
                    <a:solidFill>
                      <a:srgbClr val="FFFFFF"/>
                    </a:solidFill>
                  </a:tcPr>
                </a:tc>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bigInteger</a:t>
                      </a:r>
                    </a:p>
                  </a:txBody>
                  <a:tcPr marL="0" marR="0" marT="0" marB="0" anchor="ctr" anchorCtr="0" horzOverflow="overflow">
                    <a:lnL w="12700">
                      <a:solidFill>
                        <a:srgbClr val="CCCCCC"/>
                      </a:solidFill>
                      <a:miter lim="400000"/>
                    </a:lnL>
                    <a:lnT w="12700">
                      <a:solidFill>
                        <a:srgbClr val="CCCCCC"/>
                      </a:solidFill>
                      <a:miter lim="400000"/>
                    </a:lnT>
                    <a:lnB w="12700">
                      <a:solidFill>
                        <a:srgbClr val="CCCCCC"/>
                      </a:solidFill>
                      <a:miter lim="400000"/>
                    </a:lnB>
                    <a:solidFill>
                      <a:srgbClr val="FFFFFF"/>
                    </a:solidFill>
                  </a:tcPr>
                </a:tc>
              </a:tr>
              <a:tr h="642113">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brand</a:t>
                      </a:r>
                    </a:p>
                  </a:txBody>
                  <a:tcPr marL="0" marR="0" marT="0" marB="0" anchor="ctr" anchorCtr="0" horzOverflow="overflow">
                    <a:lnR w="12700">
                      <a:solidFill>
                        <a:srgbClr val="CCCCCC"/>
                      </a:solidFill>
                      <a:miter lim="400000"/>
                    </a:lnR>
                    <a:lnT w="12700">
                      <a:solidFill>
                        <a:srgbClr val="CCCCCC"/>
                      </a:solidFill>
                      <a:miter lim="400000"/>
                    </a:lnT>
                    <a:lnB w="12700">
                      <a:solidFill>
                        <a:srgbClr val="CCCCCC"/>
                      </a:solidFill>
                      <a:miter lim="400000"/>
                    </a:lnB>
                    <a:solidFill>
                      <a:srgbClr val="FFFFFF"/>
                    </a:solidFill>
                  </a:tcPr>
                </a:tc>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string</a:t>
                      </a:r>
                    </a:p>
                  </a:txBody>
                  <a:tcPr marL="0" marR="0" marT="0" marB="0" anchor="ctr" anchorCtr="0" horzOverflow="overflow">
                    <a:lnL w="12700">
                      <a:solidFill>
                        <a:srgbClr val="CCCCCC"/>
                      </a:solidFill>
                      <a:miter lim="400000"/>
                    </a:lnL>
                    <a:lnT w="12700">
                      <a:solidFill>
                        <a:srgbClr val="CCCCCC"/>
                      </a:solidFill>
                      <a:miter lim="400000"/>
                    </a:lnT>
                    <a:lnB w="12700">
                      <a:solidFill>
                        <a:srgbClr val="CCCCCC"/>
                      </a:solidFill>
                      <a:miter lim="400000"/>
                    </a:lnB>
                    <a:solidFill>
                      <a:srgbClr val="FFFFFF"/>
                    </a:solidFill>
                  </a:tcPr>
                </a:tc>
              </a:tr>
              <a:tr h="642113">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name</a:t>
                      </a:r>
                    </a:p>
                  </a:txBody>
                  <a:tcPr marL="0" marR="0" marT="0" marB="0" anchor="ctr" anchorCtr="0" horzOverflow="overflow">
                    <a:lnR w="12700">
                      <a:solidFill>
                        <a:srgbClr val="CCCCCC"/>
                      </a:solidFill>
                      <a:miter lim="400000"/>
                    </a:lnR>
                    <a:lnT w="12700">
                      <a:solidFill>
                        <a:srgbClr val="CCCCCC"/>
                      </a:solidFill>
                      <a:miter lim="400000"/>
                    </a:lnT>
                    <a:lnB w="12700">
                      <a:solidFill>
                        <a:srgbClr val="CCCCCC"/>
                      </a:solidFill>
                      <a:miter lim="400000"/>
                    </a:lnB>
                    <a:solidFill>
                      <a:srgbClr val="FFFFFF"/>
                    </a:solidFill>
                  </a:tcPr>
                </a:tc>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string</a:t>
                      </a:r>
                    </a:p>
                  </a:txBody>
                  <a:tcPr marL="0" marR="0" marT="0" marB="0" anchor="ctr" anchorCtr="0" horzOverflow="overflow">
                    <a:lnL w="12700">
                      <a:solidFill>
                        <a:srgbClr val="CCCCCC"/>
                      </a:solidFill>
                      <a:miter lim="400000"/>
                    </a:lnL>
                    <a:lnT w="12700">
                      <a:solidFill>
                        <a:srgbClr val="CCCCCC"/>
                      </a:solidFill>
                      <a:miter lim="400000"/>
                    </a:lnT>
                    <a:lnB w="12700">
                      <a:solidFill>
                        <a:srgbClr val="CCCCCC"/>
                      </a:solidFill>
                      <a:miter lim="400000"/>
                    </a:lnB>
                    <a:solidFill>
                      <a:srgbClr val="FFFFFF"/>
                    </a:solidFill>
                  </a:tcPr>
                </a:tc>
              </a:tr>
              <a:tr h="642113">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price</a:t>
                      </a:r>
                    </a:p>
                  </a:txBody>
                  <a:tcPr marL="0" marR="0" marT="0" marB="0" anchor="ctr" anchorCtr="0" horzOverflow="overflow">
                    <a:lnR w="12700">
                      <a:solidFill>
                        <a:srgbClr val="CCCCCC"/>
                      </a:solidFill>
                      <a:miter lim="400000"/>
                    </a:lnR>
                    <a:lnT w="12700">
                      <a:solidFill>
                        <a:srgbClr val="CCCCCC"/>
                      </a:solidFill>
                      <a:miter lim="400000"/>
                    </a:lnT>
                    <a:lnB w="12700">
                      <a:solidFill>
                        <a:srgbClr val="CCCCCC"/>
                      </a:solidFill>
                      <a:miter lim="400000"/>
                    </a:lnB>
                    <a:solidFill>
                      <a:srgbClr val="FFFFFF"/>
                    </a:solidFill>
                  </a:tcPr>
                </a:tc>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string</a:t>
                      </a:r>
                    </a:p>
                  </a:txBody>
                  <a:tcPr marL="0" marR="0" marT="0" marB="0" anchor="ctr" anchorCtr="0" horzOverflow="overflow">
                    <a:lnL w="12700">
                      <a:solidFill>
                        <a:srgbClr val="CCCCCC"/>
                      </a:solidFill>
                      <a:miter lim="400000"/>
                    </a:lnL>
                    <a:lnT w="12700">
                      <a:solidFill>
                        <a:srgbClr val="CCCCCC"/>
                      </a:solidFill>
                      <a:miter lim="400000"/>
                    </a:lnT>
                    <a:lnB w="12700">
                      <a:solidFill>
                        <a:srgbClr val="CCCCCC"/>
                      </a:solidFill>
                      <a:miter lim="400000"/>
                    </a:lnB>
                    <a:solidFill>
                      <a:srgbClr val="FFFFFF"/>
                    </a:solidFill>
                  </a:tcPr>
                </a:tc>
              </a:tr>
              <a:tr h="642113">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information</a:t>
                      </a:r>
                    </a:p>
                  </a:txBody>
                  <a:tcPr marL="0" marR="0" marT="0" marB="0" anchor="ctr" anchorCtr="0" horzOverflow="overflow">
                    <a:lnR w="12700">
                      <a:solidFill>
                        <a:srgbClr val="CCCCCC"/>
                      </a:solidFill>
                      <a:miter lim="400000"/>
                    </a:lnR>
                    <a:lnT w="12700">
                      <a:solidFill>
                        <a:srgbClr val="CCCCCC"/>
                      </a:solidFill>
                      <a:miter lim="400000"/>
                    </a:lnT>
                    <a:lnB w="12700">
                      <a:solidFill>
                        <a:srgbClr val="CCCCCC"/>
                      </a:solidFill>
                      <a:miter lim="400000"/>
                    </a:lnB>
                    <a:solidFill>
                      <a:srgbClr val="FFFFFF"/>
                    </a:solidFill>
                  </a:tcPr>
                </a:tc>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string</a:t>
                      </a:r>
                    </a:p>
                  </a:txBody>
                  <a:tcPr marL="0" marR="0" marT="0" marB="0" anchor="ctr" anchorCtr="0" horzOverflow="overflow">
                    <a:lnL w="12700">
                      <a:solidFill>
                        <a:srgbClr val="CCCCCC"/>
                      </a:solidFill>
                      <a:miter lim="400000"/>
                    </a:lnL>
                    <a:lnT w="12700">
                      <a:solidFill>
                        <a:srgbClr val="CCCCCC"/>
                      </a:solidFill>
                      <a:miter lim="400000"/>
                    </a:lnT>
                    <a:lnB w="12700">
                      <a:solidFill>
                        <a:srgbClr val="CCCCCC"/>
                      </a:solidFill>
                      <a:miter lim="400000"/>
                    </a:lnB>
                    <a:solidFill>
                      <a:srgbClr val="FFFFFF"/>
                    </a:solidFill>
                  </a:tcPr>
                </a:tc>
              </a:tr>
              <a:tr h="642113">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user_id</a:t>
                      </a:r>
                    </a:p>
                  </a:txBody>
                  <a:tcPr marL="0" marR="0" marT="0" marB="0" anchor="ctr" anchorCtr="0" horzOverflow="overflow">
                    <a:lnR w="12700">
                      <a:solidFill>
                        <a:srgbClr val="CCCCCC"/>
                      </a:solidFill>
                      <a:miter lim="400000"/>
                    </a:lnR>
                    <a:lnT w="12700">
                      <a:solidFill>
                        <a:srgbClr val="CCCCCC"/>
                      </a:solidFill>
                      <a:miter lim="400000"/>
                    </a:lnT>
                    <a:lnB w="12700">
                      <a:solidFill>
                        <a:srgbClr val="CCCCCC"/>
                      </a:solidFill>
                      <a:miter lim="400000"/>
                    </a:lnB>
                    <a:solidFill>
                      <a:srgbClr val="FFFFFF"/>
                    </a:solidFill>
                  </a:tcPr>
                </a:tc>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bigInteger</a:t>
                      </a:r>
                    </a:p>
                  </a:txBody>
                  <a:tcPr marL="0" marR="0" marT="0" marB="0" anchor="ctr" anchorCtr="0" horzOverflow="overflow">
                    <a:lnL w="12700">
                      <a:solidFill>
                        <a:srgbClr val="CCCCCC"/>
                      </a:solidFill>
                      <a:miter lim="400000"/>
                    </a:lnL>
                    <a:lnT w="12700">
                      <a:solidFill>
                        <a:srgbClr val="CCCCCC"/>
                      </a:solidFill>
                      <a:miter lim="400000"/>
                    </a:lnT>
                    <a:lnB w="12700">
                      <a:solidFill>
                        <a:srgbClr val="CCCCCC"/>
                      </a:solidFill>
                      <a:miter lim="400000"/>
                    </a:lnB>
                    <a:solidFill>
                      <a:srgbClr val="FFFFFF"/>
                    </a:solidFill>
                  </a:tcPr>
                </a:tc>
              </a:tr>
              <a:tr h="642113">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identifier</a:t>
                      </a:r>
                    </a:p>
                  </a:txBody>
                  <a:tcPr marL="0" marR="0" marT="0" marB="0" anchor="ctr" anchorCtr="0" horzOverflow="overflow">
                    <a:lnR w="12700">
                      <a:solidFill>
                        <a:srgbClr val="CCCCCC"/>
                      </a:solidFill>
                      <a:miter lim="400000"/>
                    </a:lnR>
                    <a:lnT w="12700">
                      <a:solidFill>
                        <a:srgbClr val="CCCCCC"/>
                      </a:solidFill>
                      <a:miter lim="400000"/>
                    </a:lnT>
                    <a:lnB w="12700">
                      <a:solidFill>
                        <a:srgbClr val="CCCCCC"/>
                      </a:solidFill>
                      <a:miter lim="400000"/>
                    </a:lnB>
                    <a:solidFill>
                      <a:srgbClr val="FFFFFF"/>
                    </a:solidFill>
                  </a:tcPr>
                </a:tc>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string</a:t>
                      </a:r>
                    </a:p>
                  </a:txBody>
                  <a:tcPr marL="0" marR="0" marT="0" marB="0" anchor="ctr" anchorCtr="0" horzOverflow="overflow">
                    <a:lnL w="12700">
                      <a:solidFill>
                        <a:srgbClr val="CCCCCC"/>
                      </a:solidFill>
                      <a:miter lim="400000"/>
                    </a:lnL>
                    <a:lnT w="12700">
                      <a:solidFill>
                        <a:srgbClr val="CCCCCC"/>
                      </a:solidFill>
                      <a:miter lim="400000"/>
                    </a:lnT>
                    <a:lnB w="12700">
                      <a:solidFill>
                        <a:srgbClr val="CCCCCC"/>
                      </a:solidFill>
                      <a:miter lim="400000"/>
                    </a:lnB>
                    <a:solidFill>
                      <a:srgbClr val="FFFFFF"/>
                    </a:solidFill>
                  </a:tcPr>
                </a:tc>
              </a:tr>
              <a:tr h="642113">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image_path</a:t>
                      </a:r>
                    </a:p>
                  </a:txBody>
                  <a:tcPr marL="0" marR="0" marT="0" marB="0" anchor="ctr" anchorCtr="0" horzOverflow="overflow">
                    <a:lnR w="12700">
                      <a:solidFill>
                        <a:srgbClr val="CCCCCC"/>
                      </a:solidFill>
                      <a:miter lim="400000"/>
                    </a:lnR>
                    <a:lnT w="12700">
                      <a:solidFill>
                        <a:srgbClr val="CCCCCC"/>
                      </a:solidFill>
                      <a:miter lim="400000"/>
                    </a:lnT>
                    <a:lnB w="12700">
                      <a:solidFill>
                        <a:srgbClr val="CCCCCC"/>
                      </a:solidFill>
                      <a:miter lim="400000"/>
                    </a:lnB>
                    <a:solidFill>
                      <a:srgbClr val="FFFFFF"/>
                    </a:solidFill>
                  </a:tcPr>
                </a:tc>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string</a:t>
                      </a:r>
                    </a:p>
                  </a:txBody>
                  <a:tcPr marL="0" marR="0" marT="0" marB="0" anchor="ctr" anchorCtr="0" horzOverflow="overflow">
                    <a:lnL w="12700">
                      <a:solidFill>
                        <a:srgbClr val="CCCCCC"/>
                      </a:solidFill>
                      <a:miter lim="400000"/>
                    </a:lnL>
                    <a:lnT w="12700">
                      <a:solidFill>
                        <a:srgbClr val="CCCCCC"/>
                      </a:solidFill>
                      <a:miter lim="400000"/>
                    </a:lnT>
                    <a:lnB w="12700">
                      <a:solidFill>
                        <a:srgbClr val="CCCCCC"/>
                      </a:solidFill>
                      <a:miter lim="400000"/>
                    </a:lnB>
                    <a:solidFill>
                      <a:srgbClr val="FFFFFF"/>
                    </a:solidFill>
                  </a:tcPr>
                </a:tc>
              </a:tr>
              <a:tr h="642113">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created_at</a:t>
                      </a:r>
                    </a:p>
                  </a:txBody>
                  <a:tcPr marL="0" marR="0" marT="0" marB="0" anchor="ctr" anchorCtr="0" horzOverflow="overflow">
                    <a:lnR w="12700">
                      <a:solidFill>
                        <a:srgbClr val="CCCCCC"/>
                      </a:solidFill>
                      <a:miter lim="400000"/>
                    </a:lnR>
                    <a:lnT w="12700">
                      <a:solidFill>
                        <a:srgbClr val="CCCCCC"/>
                      </a:solidFill>
                      <a:miter lim="400000"/>
                    </a:lnT>
                    <a:lnB w="12700">
                      <a:solidFill>
                        <a:srgbClr val="CCCCCC"/>
                      </a:solidFill>
                      <a:miter lim="400000"/>
                    </a:lnB>
                    <a:solidFill>
                      <a:srgbClr val="FFFFFF"/>
                    </a:solidFill>
                  </a:tcPr>
                </a:tc>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timestamp</a:t>
                      </a:r>
                    </a:p>
                  </a:txBody>
                  <a:tcPr marL="0" marR="0" marT="0" marB="0" anchor="ctr" anchorCtr="0" horzOverflow="overflow">
                    <a:lnL w="12700">
                      <a:solidFill>
                        <a:srgbClr val="CCCCCC"/>
                      </a:solidFill>
                      <a:miter lim="400000"/>
                    </a:lnL>
                    <a:lnT w="12700">
                      <a:solidFill>
                        <a:srgbClr val="CCCCCC"/>
                      </a:solidFill>
                      <a:miter lim="400000"/>
                    </a:lnT>
                    <a:lnB w="12700">
                      <a:solidFill>
                        <a:srgbClr val="CCCCCC"/>
                      </a:solidFill>
                      <a:miter lim="400000"/>
                    </a:lnB>
                    <a:solidFill>
                      <a:srgbClr val="FFFFFF"/>
                    </a:solidFill>
                  </a:tcPr>
                </a:tc>
              </a:tr>
              <a:tr h="642113">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updated_at</a:t>
                      </a:r>
                    </a:p>
                  </a:txBody>
                  <a:tcPr marL="0" marR="0" marT="0" marB="0" anchor="ctr" anchorCtr="0" horzOverflow="overflow">
                    <a:lnR w="12700">
                      <a:solidFill>
                        <a:srgbClr val="CCCCCC"/>
                      </a:solidFill>
                      <a:miter lim="400000"/>
                    </a:lnR>
                    <a:lnT w="12700">
                      <a:solidFill>
                        <a:srgbClr val="CCCCCC"/>
                      </a:solidFill>
                      <a:miter lim="400000"/>
                    </a:lnT>
                    <a:lnB w="12700">
                      <a:solidFill>
                        <a:srgbClr val="CCCCCC"/>
                      </a:solidFill>
                      <a:miter lim="400000"/>
                    </a:lnB>
                    <a:solidFill>
                      <a:srgbClr val="FFFFFF"/>
                    </a:solidFill>
                  </a:tcPr>
                </a:tc>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timestamp</a:t>
                      </a:r>
                    </a:p>
                  </a:txBody>
                  <a:tcPr marL="0" marR="0" marT="0" marB="0" anchor="ctr" anchorCtr="0" horzOverflow="overflow">
                    <a:lnL w="12700">
                      <a:solidFill>
                        <a:srgbClr val="CCCCCC"/>
                      </a:solidFill>
                      <a:miter lim="400000"/>
                    </a:lnL>
                    <a:lnT w="12700">
                      <a:solidFill>
                        <a:srgbClr val="CCCCCC"/>
                      </a:solidFill>
                      <a:miter lim="400000"/>
                    </a:lnT>
                    <a:lnB w="12700">
                      <a:solidFill>
                        <a:srgbClr val="CCCCCC"/>
                      </a:solidFill>
                      <a:miter lim="400000"/>
                    </a:lnB>
                    <a:solidFill>
                      <a:srgbClr val="FFFFFF"/>
                    </a:solidFill>
                  </a:tcPr>
                </a:tc>
              </a:tr>
              <a:tr h="642113">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user_id</a:t>
                      </a:r>
                    </a:p>
                  </a:txBody>
                  <a:tcPr marL="0" marR="0" marT="0" marB="0" anchor="ctr" anchorCtr="0" horzOverflow="overflow">
                    <a:lnR w="12700">
                      <a:solidFill>
                        <a:srgbClr val="CCCCCC"/>
                      </a:solidFill>
                      <a:miter lim="400000"/>
                    </a:lnR>
                    <a:lnT w="12700">
                      <a:solidFill>
                        <a:srgbClr val="CCCCCC"/>
                      </a:solidFill>
                      <a:miter lim="400000"/>
                    </a:lnT>
                    <a:solidFill>
                      <a:srgbClr val="FFFFFF"/>
                    </a:solidFill>
                  </a:tcPr>
                </a:tc>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bigInteger</a:t>
                      </a:r>
                    </a:p>
                  </a:txBody>
                  <a:tcPr marL="0" marR="0" marT="0" marB="0" anchor="ctr" anchorCtr="0" horzOverflow="overflow">
                    <a:lnL w="12700">
                      <a:solidFill>
                        <a:srgbClr val="CCCCCC"/>
                      </a:solidFill>
                      <a:miter lim="400000"/>
                    </a:lnL>
                    <a:lnT w="12700">
                      <a:solidFill>
                        <a:srgbClr val="CCCCCC"/>
                      </a:solidFill>
                      <a:miter lim="400000"/>
                    </a:lnT>
                    <a:solidFill>
                      <a:srgbClr val="FFFFFF"/>
                    </a:solidFill>
                  </a:tcPr>
                </a:tc>
              </a:tr>
            </a:tbl>
          </a:graphicData>
        </a:graphic>
      </p:graphicFrame>
      <p:graphicFrame>
        <p:nvGraphicFramePr>
          <p:cNvPr id="402" name="表"/>
          <p:cNvGraphicFramePr/>
          <p:nvPr/>
        </p:nvGraphicFramePr>
        <p:xfrm>
          <a:off x="16394013" y="4492724"/>
          <a:ext cx="6350001" cy="7705358"/>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3362284"/>
                <a:gridCol w="3860382"/>
              </a:tblGrid>
              <a:tr h="642113">
                <a:tc gridSpan="2">
                  <a:txBody>
                    <a:bodyPr/>
                    <a:lstStyle/>
                    <a:p>
                      <a:pPr indent="76200" defTabSz="457200">
                        <a:lnSpc>
                          <a:spcPts val="5800"/>
                        </a:lnSpc>
                        <a:tabLst>
                          <a:tab pos="1663700" algn="l"/>
                        </a:tabLst>
                        <a:defRPr sz="1800"/>
                      </a:pPr>
                      <a:r>
                        <a:rPr sz="2600">
                          <a:solidFill>
                            <a:srgbClr val="000000">
                              <a:alpha val="84705"/>
                            </a:srgbClr>
                          </a:solidFill>
                          <a:latin typeface="游ゴシック体 ボールド"/>
                          <a:ea typeface="游ゴシック体 ボールド"/>
                          <a:cs typeface="游ゴシック体 ボールド"/>
                          <a:sym typeface="游ゴシック体 ボールド"/>
                        </a:rPr>
                        <a:t>traces</a:t>
                      </a:r>
                    </a:p>
                  </a:txBody>
                  <a:tcPr marL="0" marR="0" marT="0" marB="0" anchor="ctr" anchorCtr="0" horzOverflow="overflow">
                    <a:lnB w="12700">
                      <a:solidFill>
                        <a:srgbClr val="CCCCCC"/>
                      </a:solidFill>
                      <a:miter lim="400000"/>
                    </a:lnB>
                    <a:solidFill>
                      <a:srgbClr val="EFEFEF"/>
                    </a:solidFill>
                  </a:tcPr>
                </a:tc>
                <a:tc hMerge="1">
                  <a:tcPr/>
                </a:tc>
              </a:tr>
              <a:tr h="642113">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id</a:t>
                      </a:r>
                    </a:p>
                  </a:txBody>
                  <a:tcPr marL="0" marR="0" marT="0" marB="0" anchor="ctr" anchorCtr="0" horzOverflow="overflow">
                    <a:lnR w="12700">
                      <a:solidFill>
                        <a:srgbClr val="CCCCCC"/>
                      </a:solidFill>
                      <a:miter lim="400000"/>
                    </a:lnR>
                    <a:lnT w="12700">
                      <a:solidFill>
                        <a:srgbClr val="CCCCCC"/>
                      </a:solidFill>
                      <a:miter lim="400000"/>
                    </a:lnT>
                    <a:lnB w="12700">
                      <a:solidFill>
                        <a:srgbClr val="CCCCCC"/>
                      </a:solidFill>
                      <a:miter lim="400000"/>
                    </a:lnB>
                    <a:solidFill>
                      <a:srgbClr val="FFFFFF"/>
                    </a:solidFill>
                  </a:tcPr>
                </a:tc>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bigInteger</a:t>
                      </a:r>
                    </a:p>
                  </a:txBody>
                  <a:tcPr marL="0" marR="0" marT="0" marB="0" anchor="ctr" anchorCtr="0" horzOverflow="overflow">
                    <a:lnL w="12700">
                      <a:solidFill>
                        <a:srgbClr val="CCCCCC"/>
                      </a:solidFill>
                      <a:miter lim="400000"/>
                    </a:lnL>
                    <a:lnT w="12700">
                      <a:solidFill>
                        <a:srgbClr val="CCCCCC"/>
                      </a:solidFill>
                      <a:miter lim="400000"/>
                    </a:lnT>
                    <a:lnB w="12700">
                      <a:solidFill>
                        <a:srgbClr val="CCCCCC"/>
                      </a:solidFill>
                      <a:miter lim="400000"/>
                    </a:lnB>
                    <a:solidFill>
                      <a:srgbClr val="FFFFFF"/>
                    </a:solidFill>
                  </a:tcPr>
                </a:tc>
              </a:tr>
              <a:tr h="642113">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content_id</a:t>
                      </a:r>
                    </a:p>
                  </a:txBody>
                  <a:tcPr marL="0" marR="0" marT="0" marB="0" anchor="ctr" anchorCtr="0" horzOverflow="overflow">
                    <a:lnR w="12700">
                      <a:solidFill>
                        <a:srgbClr val="CCCCCC"/>
                      </a:solidFill>
                      <a:miter lim="400000"/>
                    </a:lnR>
                    <a:lnT w="12700">
                      <a:solidFill>
                        <a:srgbClr val="CCCCCC"/>
                      </a:solidFill>
                      <a:miter lim="400000"/>
                    </a:lnT>
                    <a:lnB w="12700">
                      <a:solidFill>
                        <a:srgbClr val="CCCCCC"/>
                      </a:solidFill>
                      <a:miter lim="400000"/>
                    </a:lnB>
                    <a:solidFill>
                      <a:srgbClr val="FFFFFF"/>
                    </a:solidFill>
                  </a:tcPr>
                </a:tc>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bigInteger</a:t>
                      </a:r>
                    </a:p>
                  </a:txBody>
                  <a:tcPr marL="0" marR="0" marT="0" marB="0" anchor="ctr" anchorCtr="0" horzOverflow="overflow">
                    <a:lnL w="12700">
                      <a:solidFill>
                        <a:srgbClr val="CCCCCC"/>
                      </a:solidFill>
                      <a:miter lim="400000"/>
                    </a:lnL>
                    <a:lnT w="12700">
                      <a:solidFill>
                        <a:srgbClr val="CCCCCC"/>
                      </a:solidFill>
                      <a:miter lim="400000"/>
                    </a:lnT>
                    <a:lnB w="12700">
                      <a:solidFill>
                        <a:srgbClr val="CCCCCC"/>
                      </a:solidFill>
                      <a:miter lim="400000"/>
                    </a:lnB>
                    <a:solidFill>
                      <a:srgbClr val="FFFFFF"/>
                    </a:solidFill>
                  </a:tcPr>
                </a:tc>
              </a:tr>
              <a:tr h="642113">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user_id</a:t>
                      </a:r>
                    </a:p>
                  </a:txBody>
                  <a:tcPr marL="0" marR="0" marT="0" marB="0" anchor="ctr" anchorCtr="0" horzOverflow="overflow">
                    <a:lnR w="12700">
                      <a:solidFill>
                        <a:srgbClr val="CCCCCC"/>
                      </a:solidFill>
                      <a:miter lim="400000"/>
                    </a:lnR>
                    <a:lnT w="12700">
                      <a:solidFill>
                        <a:srgbClr val="CCCCCC"/>
                      </a:solidFill>
                      <a:miter lim="400000"/>
                    </a:lnT>
                    <a:lnB w="12700">
                      <a:solidFill>
                        <a:srgbClr val="CCCCCC"/>
                      </a:solidFill>
                      <a:miter lim="400000"/>
                    </a:lnB>
                    <a:solidFill>
                      <a:srgbClr val="FFFFFF"/>
                    </a:solidFill>
                  </a:tcPr>
                </a:tc>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bigInteger</a:t>
                      </a:r>
                    </a:p>
                  </a:txBody>
                  <a:tcPr marL="0" marR="0" marT="0" marB="0" anchor="ctr" anchorCtr="0" horzOverflow="overflow">
                    <a:lnL w="12700">
                      <a:solidFill>
                        <a:srgbClr val="CCCCCC"/>
                      </a:solidFill>
                      <a:miter lim="400000"/>
                    </a:lnL>
                    <a:lnT w="12700">
                      <a:solidFill>
                        <a:srgbClr val="CCCCCC"/>
                      </a:solidFill>
                      <a:miter lim="400000"/>
                    </a:lnT>
                    <a:lnB w="12700">
                      <a:solidFill>
                        <a:srgbClr val="CCCCCC"/>
                      </a:solidFill>
                      <a:miter lim="400000"/>
                    </a:lnB>
                    <a:solidFill>
                      <a:srgbClr val="FFFFFF"/>
                    </a:solidFill>
                  </a:tcPr>
                </a:tc>
              </a:tr>
              <a:tr h="642113">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comment</a:t>
                      </a:r>
                    </a:p>
                  </a:txBody>
                  <a:tcPr marL="0" marR="0" marT="0" marB="0" anchor="ctr" anchorCtr="0" horzOverflow="overflow">
                    <a:lnR w="12700">
                      <a:solidFill>
                        <a:srgbClr val="CCCCCC"/>
                      </a:solidFill>
                      <a:miter lim="400000"/>
                    </a:lnR>
                    <a:lnT w="12700">
                      <a:solidFill>
                        <a:srgbClr val="CCCCCC"/>
                      </a:solidFill>
                      <a:miter lim="400000"/>
                    </a:lnT>
                    <a:lnB w="12700">
                      <a:solidFill>
                        <a:srgbClr val="CCCCCC"/>
                      </a:solidFill>
                      <a:miter lim="400000"/>
                    </a:lnB>
                    <a:solidFill>
                      <a:srgbClr val="FFFFFF"/>
                    </a:solidFill>
                  </a:tcPr>
                </a:tc>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text</a:t>
                      </a:r>
                    </a:p>
                  </a:txBody>
                  <a:tcPr marL="0" marR="0" marT="0" marB="0" anchor="ctr" anchorCtr="0" horzOverflow="overflow">
                    <a:lnL w="12700">
                      <a:solidFill>
                        <a:srgbClr val="CCCCCC"/>
                      </a:solidFill>
                      <a:miter lim="400000"/>
                    </a:lnL>
                    <a:lnT w="12700">
                      <a:solidFill>
                        <a:srgbClr val="CCCCCC"/>
                      </a:solidFill>
                      <a:miter lim="400000"/>
                    </a:lnT>
                    <a:lnB w="12700">
                      <a:solidFill>
                        <a:srgbClr val="CCCCCC"/>
                      </a:solidFill>
                      <a:miter lim="400000"/>
                    </a:lnB>
                    <a:solidFill>
                      <a:srgbClr val="FFFFFF"/>
                    </a:solidFill>
                  </a:tcPr>
                </a:tc>
              </a:tr>
              <a:tr h="642113">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latitude</a:t>
                      </a:r>
                    </a:p>
                  </a:txBody>
                  <a:tcPr marL="0" marR="0" marT="0" marB="0" anchor="ctr" anchorCtr="0" horzOverflow="overflow">
                    <a:lnR w="12700">
                      <a:solidFill>
                        <a:srgbClr val="CCCCCC"/>
                      </a:solidFill>
                      <a:miter lim="400000"/>
                    </a:lnR>
                    <a:lnT w="12700">
                      <a:solidFill>
                        <a:srgbClr val="CCCCCC"/>
                      </a:solidFill>
                      <a:miter lim="400000"/>
                    </a:lnT>
                    <a:lnB w="12700">
                      <a:solidFill>
                        <a:srgbClr val="CCCCCC"/>
                      </a:solidFill>
                      <a:miter lim="400000"/>
                    </a:lnB>
                    <a:solidFill>
                      <a:srgbClr val="FFFFFF"/>
                    </a:solidFill>
                  </a:tcPr>
                </a:tc>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string</a:t>
                      </a:r>
                    </a:p>
                  </a:txBody>
                  <a:tcPr marL="0" marR="0" marT="0" marB="0" anchor="ctr" anchorCtr="0" horzOverflow="overflow">
                    <a:lnL w="12700">
                      <a:solidFill>
                        <a:srgbClr val="CCCCCC"/>
                      </a:solidFill>
                      <a:miter lim="400000"/>
                    </a:lnL>
                    <a:lnT w="12700">
                      <a:solidFill>
                        <a:srgbClr val="CCCCCC"/>
                      </a:solidFill>
                      <a:miter lim="400000"/>
                    </a:lnT>
                    <a:lnB w="12700">
                      <a:solidFill>
                        <a:srgbClr val="CCCCCC"/>
                      </a:solidFill>
                      <a:miter lim="400000"/>
                    </a:lnB>
                    <a:solidFill>
                      <a:srgbClr val="FFFFFF"/>
                    </a:solidFill>
                  </a:tcPr>
                </a:tc>
              </a:tr>
              <a:tr h="642113">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longitude</a:t>
                      </a:r>
                    </a:p>
                  </a:txBody>
                  <a:tcPr marL="0" marR="0" marT="0" marB="0" anchor="ctr" anchorCtr="0" horzOverflow="overflow">
                    <a:lnR w="12700">
                      <a:solidFill>
                        <a:srgbClr val="CCCCCC"/>
                      </a:solidFill>
                      <a:miter lim="400000"/>
                    </a:lnR>
                    <a:lnT w="12700">
                      <a:solidFill>
                        <a:srgbClr val="CCCCCC"/>
                      </a:solidFill>
                      <a:miter lim="400000"/>
                    </a:lnT>
                    <a:lnB w="12700">
                      <a:solidFill>
                        <a:srgbClr val="CCCCCC"/>
                      </a:solidFill>
                      <a:miter lim="400000"/>
                    </a:lnB>
                    <a:solidFill>
                      <a:srgbClr val="FFFFFF"/>
                    </a:solidFill>
                  </a:tcPr>
                </a:tc>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string</a:t>
                      </a:r>
                    </a:p>
                  </a:txBody>
                  <a:tcPr marL="0" marR="0" marT="0" marB="0" anchor="ctr" anchorCtr="0" horzOverflow="overflow">
                    <a:lnL w="12700">
                      <a:solidFill>
                        <a:srgbClr val="CCCCCC"/>
                      </a:solidFill>
                      <a:miter lim="400000"/>
                    </a:lnL>
                    <a:lnT w="12700">
                      <a:solidFill>
                        <a:srgbClr val="CCCCCC"/>
                      </a:solidFill>
                      <a:miter lim="400000"/>
                    </a:lnT>
                    <a:lnB w="12700">
                      <a:solidFill>
                        <a:srgbClr val="CCCCCC"/>
                      </a:solidFill>
                      <a:miter lim="400000"/>
                    </a:lnB>
                    <a:solidFill>
                      <a:srgbClr val="FFFFFF"/>
                    </a:solidFill>
                  </a:tcPr>
                </a:tc>
              </a:tr>
              <a:tr h="642113">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created_at</a:t>
                      </a:r>
                    </a:p>
                  </a:txBody>
                  <a:tcPr marL="0" marR="0" marT="0" marB="0" anchor="ctr" anchorCtr="0" horzOverflow="overflow">
                    <a:lnR w="12700">
                      <a:solidFill>
                        <a:srgbClr val="CCCCCC"/>
                      </a:solidFill>
                      <a:miter lim="400000"/>
                    </a:lnR>
                    <a:lnT w="12700">
                      <a:solidFill>
                        <a:srgbClr val="CCCCCC"/>
                      </a:solidFill>
                      <a:miter lim="400000"/>
                    </a:lnT>
                    <a:lnB w="12700">
                      <a:solidFill>
                        <a:srgbClr val="CCCCCC"/>
                      </a:solidFill>
                      <a:miter lim="400000"/>
                    </a:lnB>
                    <a:solidFill>
                      <a:srgbClr val="FFFFFF"/>
                    </a:solidFill>
                  </a:tcPr>
                </a:tc>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timestamp</a:t>
                      </a:r>
                    </a:p>
                  </a:txBody>
                  <a:tcPr marL="0" marR="0" marT="0" marB="0" anchor="ctr" anchorCtr="0" horzOverflow="overflow">
                    <a:lnL w="12700">
                      <a:solidFill>
                        <a:srgbClr val="CCCCCC"/>
                      </a:solidFill>
                      <a:miter lim="400000"/>
                    </a:lnL>
                    <a:lnT w="12700">
                      <a:solidFill>
                        <a:srgbClr val="CCCCCC"/>
                      </a:solidFill>
                      <a:miter lim="400000"/>
                    </a:lnT>
                    <a:lnB w="12700">
                      <a:solidFill>
                        <a:srgbClr val="CCCCCC"/>
                      </a:solidFill>
                      <a:miter lim="400000"/>
                    </a:lnB>
                    <a:solidFill>
                      <a:srgbClr val="FFFFFF"/>
                    </a:solidFill>
                  </a:tcPr>
                </a:tc>
              </a:tr>
              <a:tr h="642113">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updated_at</a:t>
                      </a:r>
                    </a:p>
                  </a:txBody>
                  <a:tcPr marL="0" marR="0" marT="0" marB="0" anchor="ctr" anchorCtr="0" horzOverflow="overflow">
                    <a:lnR w="12700">
                      <a:solidFill>
                        <a:srgbClr val="CCCCCC"/>
                      </a:solidFill>
                      <a:miter lim="400000"/>
                    </a:lnR>
                    <a:lnT w="12700">
                      <a:solidFill>
                        <a:srgbClr val="CCCCCC"/>
                      </a:solidFill>
                      <a:miter lim="400000"/>
                    </a:lnT>
                    <a:lnB w="12700">
                      <a:solidFill>
                        <a:srgbClr val="CCCCCC"/>
                      </a:solidFill>
                      <a:miter lim="400000"/>
                    </a:lnB>
                    <a:solidFill>
                      <a:srgbClr val="FFFFFF"/>
                    </a:solidFill>
                  </a:tcPr>
                </a:tc>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timestamp</a:t>
                      </a:r>
                    </a:p>
                  </a:txBody>
                  <a:tcPr marL="0" marR="0" marT="0" marB="0" anchor="ctr" anchorCtr="0" horzOverflow="overflow">
                    <a:lnL w="12700">
                      <a:solidFill>
                        <a:srgbClr val="CCCCCC"/>
                      </a:solidFill>
                      <a:miter lim="400000"/>
                    </a:lnL>
                    <a:lnT w="12700">
                      <a:solidFill>
                        <a:srgbClr val="CCCCCC"/>
                      </a:solidFill>
                      <a:miter lim="400000"/>
                    </a:lnT>
                    <a:lnB w="12700">
                      <a:solidFill>
                        <a:srgbClr val="CCCCCC"/>
                      </a:solidFill>
                      <a:miter lim="400000"/>
                    </a:lnB>
                    <a:solidFill>
                      <a:srgbClr val="FFFFFF"/>
                    </a:solidFill>
                  </a:tcPr>
                </a:tc>
              </a:tr>
              <a:tr h="642113">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user_id</a:t>
                      </a:r>
                    </a:p>
                  </a:txBody>
                  <a:tcPr marL="0" marR="0" marT="0" marB="0" anchor="ctr" anchorCtr="0" horzOverflow="overflow">
                    <a:lnR w="12700">
                      <a:solidFill>
                        <a:srgbClr val="CCCCCC"/>
                      </a:solidFill>
                      <a:miter lim="400000"/>
                    </a:lnR>
                    <a:lnT w="12700">
                      <a:solidFill>
                        <a:srgbClr val="CCCCCC"/>
                      </a:solidFill>
                      <a:miter lim="400000"/>
                    </a:lnT>
                    <a:lnB w="12700">
                      <a:solidFill>
                        <a:srgbClr val="CCCCCC"/>
                      </a:solidFill>
                      <a:miter lim="400000"/>
                    </a:lnB>
                    <a:solidFill>
                      <a:srgbClr val="FFFFFF"/>
                    </a:solidFill>
                  </a:tcPr>
                </a:tc>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bigInteger</a:t>
                      </a:r>
                    </a:p>
                  </a:txBody>
                  <a:tcPr marL="0" marR="0" marT="0" marB="0" anchor="ctr" anchorCtr="0" horzOverflow="overflow">
                    <a:lnL w="12700">
                      <a:solidFill>
                        <a:srgbClr val="CCCCCC"/>
                      </a:solidFill>
                      <a:miter lim="400000"/>
                    </a:lnL>
                    <a:lnT w="12700">
                      <a:solidFill>
                        <a:srgbClr val="CCCCCC"/>
                      </a:solidFill>
                      <a:miter lim="400000"/>
                    </a:lnT>
                    <a:lnB w="12700">
                      <a:solidFill>
                        <a:srgbClr val="CCCCCC"/>
                      </a:solidFill>
                      <a:miter lim="400000"/>
                    </a:lnB>
                    <a:solidFill>
                      <a:srgbClr val="FFFFFF"/>
                    </a:solidFill>
                  </a:tcPr>
                </a:tc>
              </a:tr>
              <a:tr h="642113">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content_id</a:t>
                      </a:r>
                    </a:p>
                  </a:txBody>
                  <a:tcPr marL="0" marR="0" marT="0" marB="0" anchor="ctr" anchorCtr="0" horzOverflow="overflow">
                    <a:lnR w="12700">
                      <a:solidFill>
                        <a:srgbClr val="CCCCCC"/>
                      </a:solidFill>
                      <a:miter lim="400000"/>
                    </a:lnR>
                    <a:lnT w="12700">
                      <a:solidFill>
                        <a:srgbClr val="CCCCCC"/>
                      </a:solidFill>
                      <a:miter lim="400000"/>
                    </a:lnT>
                    <a:lnB w="12700">
                      <a:solidFill>
                        <a:srgbClr val="CCCCCC"/>
                      </a:solidFill>
                      <a:miter lim="400000"/>
                    </a:lnB>
                    <a:solidFill>
                      <a:srgbClr val="FFFFFF"/>
                    </a:solidFill>
                  </a:tcPr>
                </a:tc>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bigInteger</a:t>
                      </a:r>
                    </a:p>
                  </a:txBody>
                  <a:tcPr marL="0" marR="0" marT="0" marB="0" anchor="ctr" anchorCtr="0" horzOverflow="overflow">
                    <a:lnL w="12700">
                      <a:solidFill>
                        <a:srgbClr val="CCCCCC"/>
                      </a:solidFill>
                      <a:miter lim="400000"/>
                    </a:lnL>
                    <a:lnT w="12700">
                      <a:solidFill>
                        <a:srgbClr val="CCCCCC"/>
                      </a:solidFill>
                      <a:miter lim="400000"/>
                    </a:lnT>
                    <a:lnB w="12700">
                      <a:solidFill>
                        <a:srgbClr val="CCCCCC"/>
                      </a:solidFill>
                      <a:miter lim="400000"/>
                    </a:lnB>
                    <a:solidFill>
                      <a:srgbClr val="FFFFFF"/>
                    </a:solidFill>
                  </a:tcPr>
                </a:tc>
              </a:tr>
              <a:tr h="642113">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price</a:t>
                      </a:r>
                    </a:p>
                  </a:txBody>
                  <a:tcPr marL="0" marR="0" marT="0" marB="0" anchor="ctr" anchorCtr="0" horzOverflow="overflow">
                    <a:lnR w="12700">
                      <a:solidFill>
                        <a:srgbClr val="CCCCCC"/>
                      </a:solidFill>
                      <a:miter lim="400000"/>
                    </a:lnR>
                    <a:lnT w="12700">
                      <a:solidFill>
                        <a:srgbClr val="CCCCCC"/>
                      </a:solidFill>
                      <a:miter lim="400000"/>
                    </a:lnT>
                    <a:solidFill>
                      <a:srgbClr val="FFFFFF"/>
                    </a:solidFill>
                  </a:tcPr>
                </a:tc>
                <a:tc>
                  <a:txBody>
                    <a:bodyPr/>
                    <a:lstStyle/>
                    <a:p>
                      <a:pPr indent="76200" defTabSz="457200">
                        <a:lnSpc>
                          <a:spcPts val="5800"/>
                        </a:lnSpc>
                        <a:tabLst>
                          <a:tab pos="1663700" algn="l"/>
                        </a:tabLst>
                        <a:defRPr sz="1800"/>
                      </a:pPr>
                      <a:r>
                        <a:rPr sz="2600">
                          <a:solidFill>
                            <a:srgbClr val="000000">
                              <a:alpha val="84705"/>
                            </a:srgbClr>
                          </a:solidFill>
                          <a:latin typeface="游ゴシック体 ミディアム"/>
                          <a:ea typeface="游ゴシック体 ミディアム"/>
                          <a:cs typeface="游ゴシック体 ミディアム"/>
                          <a:sym typeface="游ゴシック体 ミディアム"/>
                        </a:rPr>
                        <a:t>double</a:t>
                      </a:r>
                    </a:p>
                  </a:txBody>
                  <a:tcPr marL="0" marR="0" marT="0" marB="0" anchor="ctr" anchorCtr="0" horzOverflow="overflow">
                    <a:lnL w="12700">
                      <a:solidFill>
                        <a:srgbClr val="CCCCCC"/>
                      </a:solidFill>
                      <a:miter lim="400000"/>
                    </a:lnL>
                    <a:lnT w="12700">
                      <a:solidFill>
                        <a:srgbClr val="CCCCCC"/>
                      </a:solidFill>
                      <a:miter lim="400000"/>
                    </a:lnT>
                    <a:solidFill>
                      <a:srgbClr val="FFFFFF"/>
                    </a:solidFill>
                  </a:tcPr>
                </a:tc>
              </a:tr>
            </a:tbl>
          </a:graphicData>
        </a:graphic>
      </p:graphicFrame>
      <p:sp>
        <p:nvSpPr>
          <p:cNvPr id="403" name="1.4.2"/>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1.4.2</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5" name="スライド番号"/>
          <p:cNvSpPr txBox="1"/>
          <p:nvPr>
            <p:ph type="sldNum" sz="quarter" idx="2"/>
          </p:nvPr>
        </p:nvSpPr>
        <p:spPr>
          <a:xfrm>
            <a:off x="12061951" y="12700000"/>
            <a:ext cx="267717"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86" name="環境構築"/>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環境構築</a:t>
            </a:r>
          </a:p>
        </p:txBody>
      </p:sp>
      <p:sp>
        <p:nvSpPr>
          <p:cNvPr id="187" name="演習で必要な環境を整える"/>
          <p:cNvSpPr txBox="1"/>
          <p:nvPr/>
        </p:nvSpPr>
        <p:spPr>
          <a:xfrm>
            <a:off x="7678087" y="7245379"/>
            <a:ext cx="9258301" cy="863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000">
                <a:latin typeface="游ゴシック体 ボールド"/>
                <a:ea typeface="游ゴシック体 ボールド"/>
                <a:cs typeface="游ゴシック体 ボールド"/>
                <a:sym typeface="游ゴシック体 ボールド"/>
              </a:defRPr>
            </a:lvl1pPr>
          </a:lstStyle>
          <a:p>
            <a:pPr/>
            <a:r>
              <a:t>演習で必要な環境を整える</a:t>
            </a:r>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07" name="スライド番号"/>
          <p:cNvSpPr txBox="1"/>
          <p:nvPr>
            <p:ph type="sldNum" sz="quarter" idx="2"/>
          </p:nvPr>
        </p:nvSpPr>
        <p:spPr>
          <a:xfrm>
            <a:off x="11975464" y="12700000"/>
            <a:ext cx="440691"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408" name="トレーサビリティシステム作成"/>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トレーサビリティシステム作成</a:t>
            </a:r>
          </a:p>
        </p:txBody>
      </p:sp>
      <p:sp>
        <p:nvSpPr>
          <p:cNvPr id="409" name="演習…"/>
          <p:cNvSpPr txBox="1"/>
          <p:nvPr/>
        </p:nvSpPr>
        <p:spPr>
          <a:xfrm>
            <a:off x="5886068" y="6369080"/>
            <a:ext cx="12611863" cy="261619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nSpc>
                <a:spcPct val="150000"/>
              </a:lnSpc>
              <a:defRPr sz="6600">
                <a:latin typeface="游ゴシック体 ボールド"/>
                <a:ea typeface="游ゴシック体 ボールド"/>
                <a:cs typeface="游ゴシック体 ボールド"/>
                <a:sym typeface="游ゴシック体 ボールド"/>
              </a:defRPr>
            </a:pPr>
            <a:r>
              <a:t>演習　</a:t>
            </a:r>
          </a:p>
          <a:p>
            <a:pPr>
              <a:lnSpc>
                <a:spcPct val="150000"/>
              </a:lnSpc>
              <a:defRPr sz="6600">
                <a:latin typeface="游ゴシック体 ボールド"/>
                <a:ea typeface="游ゴシック体 ボールド"/>
                <a:cs typeface="游ゴシック体 ボールド"/>
                <a:sym typeface="游ゴシック体 ボールド"/>
              </a:defRPr>
            </a:pPr>
            <a:r>
              <a:t>マイグレーションファイルの作成</a:t>
            </a:r>
          </a:p>
        </p:txBody>
      </p:sp>
      <p:sp>
        <p:nvSpPr>
          <p:cNvPr id="410" name="1.4.2"/>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1.4.2</a:t>
            </a:r>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14" name="スライド番号"/>
          <p:cNvSpPr txBox="1"/>
          <p:nvPr>
            <p:ph type="sldNum" sz="quarter" idx="2"/>
          </p:nvPr>
        </p:nvSpPr>
        <p:spPr>
          <a:xfrm>
            <a:off x="12011913" y="12700000"/>
            <a:ext cx="367793"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415" name="トレーサビリティシステム作成"/>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トレーサビリティシステム作成</a:t>
            </a:r>
          </a:p>
        </p:txBody>
      </p:sp>
      <p:sp>
        <p:nvSpPr>
          <p:cNvPr id="416" name="演習…"/>
          <p:cNvSpPr txBox="1"/>
          <p:nvPr/>
        </p:nvSpPr>
        <p:spPr>
          <a:xfrm>
            <a:off x="5575935" y="6369080"/>
            <a:ext cx="13232131" cy="261619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nSpc>
                <a:spcPct val="150000"/>
              </a:lnSpc>
              <a:defRPr sz="6600">
                <a:latin typeface="游ゴシック体 ボールド"/>
                <a:ea typeface="游ゴシック体 ボールド"/>
                <a:cs typeface="游ゴシック体 ボールド"/>
                <a:sym typeface="游ゴシック体 ボールド"/>
              </a:defRPr>
            </a:pPr>
            <a:r>
              <a:t>演習</a:t>
            </a:r>
          </a:p>
          <a:p>
            <a:pPr>
              <a:lnSpc>
                <a:spcPct val="150000"/>
              </a:lnSpc>
              <a:defRPr sz="6600">
                <a:latin typeface="游ゴシック体 ボールド"/>
                <a:ea typeface="游ゴシック体 ボールド"/>
                <a:cs typeface="游ゴシック体 ボールド"/>
                <a:sym typeface="游ゴシック体 ボールド"/>
              </a:defRPr>
            </a:pPr>
            <a:r>
              <a:t>Model/Controller/Routingの作成</a:t>
            </a:r>
          </a:p>
        </p:txBody>
      </p:sp>
      <p:sp>
        <p:nvSpPr>
          <p:cNvPr id="417" name="1.4.3"/>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1.4.3</a:t>
            </a:r>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21" name="スライド番号"/>
          <p:cNvSpPr txBox="1"/>
          <p:nvPr>
            <p:ph type="sldNum" sz="quarter" idx="2"/>
          </p:nvPr>
        </p:nvSpPr>
        <p:spPr>
          <a:xfrm>
            <a:off x="11991593" y="12700000"/>
            <a:ext cx="408433"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422" name="トレーサビリティシステム作成"/>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トレーサビリティシステム作成</a:t>
            </a:r>
          </a:p>
        </p:txBody>
      </p:sp>
      <p:sp>
        <p:nvSpPr>
          <p:cNvPr id="423" name="演習…"/>
          <p:cNvSpPr txBox="1"/>
          <p:nvPr/>
        </p:nvSpPr>
        <p:spPr>
          <a:xfrm>
            <a:off x="8782050" y="5916434"/>
            <a:ext cx="6819901" cy="261619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nSpc>
                <a:spcPct val="150000"/>
              </a:lnSpc>
              <a:defRPr sz="6600">
                <a:latin typeface="游ゴシック体 ボールド"/>
                <a:ea typeface="游ゴシック体 ボールド"/>
                <a:cs typeface="游ゴシック体 ボールド"/>
                <a:sym typeface="游ゴシック体 ボールド"/>
              </a:defRPr>
            </a:pPr>
            <a:r>
              <a:t>演習</a:t>
            </a:r>
          </a:p>
          <a:p>
            <a:pPr>
              <a:lnSpc>
                <a:spcPct val="150000"/>
              </a:lnSpc>
              <a:defRPr sz="6600">
                <a:latin typeface="游ゴシック体 ボールド"/>
                <a:ea typeface="游ゴシック体 ボールド"/>
                <a:cs typeface="游ゴシック体 ボールド"/>
                <a:sym typeface="游ゴシック体 ボールド"/>
              </a:defRPr>
            </a:pPr>
            <a:r>
              <a:t>管理者機能の作成</a:t>
            </a:r>
          </a:p>
        </p:txBody>
      </p:sp>
      <p:sp>
        <p:nvSpPr>
          <p:cNvPr id="424" name="1.4.4"/>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1.4.4</a:t>
            </a:r>
          </a:p>
        </p:txBody>
      </p:sp>
    </p:spTree>
  </p:cSld>
  <p:clrMapOvr>
    <a:masterClrMapping/>
  </p:clrMapOvr>
  <p:transition xmlns:p14="http://schemas.microsoft.com/office/powerpoint/2010/main" spd="med" advClick="1"/>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28" name="スライド番号"/>
          <p:cNvSpPr txBox="1"/>
          <p:nvPr>
            <p:ph type="sldNum" sz="quarter" idx="2"/>
          </p:nvPr>
        </p:nvSpPr>
        <p:spPr>
          <a:xfrm>
            <a:off x="11985878" y="12700000"/>
            <a:ext cx="419863"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429" name="トレーサビリティシステム作成"/>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トレーサビリティシステム作成</a:t>
            </a:r>
          </a:p>
        </p:txBody>
      </p:sp>
      <p:sp>
        <p:nvSpPr>
          <p:cNvPr id="430" name="作成したシステムの確認"/>
          <p:cNvSpPr txBox="1"/>
          <p:nvPr/>
        </p:nvSpPr>
        <p:spPr>
          <a:xfrm>
            <a:off x="7660942" y="5075704"/>
            <a:ext cx="9292591"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作成したシステムの確認</a:t>
            </a:r>
          </a:p>
        </p:txBody>
      </p:sp>
      <p:sp>
        <p:nvSpPr>
          <p:cNvPr id="431" name="WebサーバーとVirtualBoxの設定を行い、…"/>
          <p:cNvSpPr txBox="1"/>
          <p:nvPr/>
        </p:nvSpPr>
        <p:spPr>
          <a:xfrm>
            <a:off x="3905805" y="7257172"/>
            <a:ext cx="16802863" cy="26162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nSpc>
                <a:spcPct val="150000"/>
              </a:lnSpc>
              <a:defRPr sz="6600">
                <a:latin typeface="游ゴシック体 ミディアム"/>
                <a:ea typeface="游ゴシック体 ミディアム"/>
                <a:cs typeface="游ゴシック体 ミディアム"/>
                <a:sym typeface="游ゴシック体 ミディアム"/>
              </a:defRPr>
            </a:pPr>
            <a:r>
              <a:t>WebサーバーとVirtualBoxの設定を行い、</a:t>
            </a:r>
          </a:p>
          <a:p>
            <a:pPr>
              <a:lnSpc>
                <a:spcPct val="150000"/>
              </a:lnSpc>
              <a:defRPr sz="6600">
                <a:latin typeface="游ゴシック体 ミディアム"/>
                <a:ea typeface="游ゴシック体 ミディアム"/>
                <a:cs typeface="游ゴシック体 ミディアム"/>
                <a:sym typeface="游ゴシック体 ミディアム"/>
              </a:defRPr>
            </a:pPr>
            <a:r>
              <a:t>ホストマシンからシステムの動作を確認する</a:t>
            </a:r>
          </a:p>
        </p:txBody>
      </p:sp>
      <p:sp>
        <p:nvSpPr>
          <p:cNvPr id="432" name="1.4.4"/>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1.4.4</a:t>
            </a:r>
          </a:p>
        </p:txBody>
      </p:sp>
    </p:spTree>
  </p:cSld>
  <p:clrMapOvr>
    <a:masterClrMapping/>
  </p:clrMapOvr>
  <p:transition xmlns:p14="http://schemas.microsoft.com/office/powerpoint/2010/main" spd="med" advClick="1"/>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34" name="スライド番号"/>
          <p:cNvSpPr txBox="1"/>
          <p:nvPr>
            <p:ph type="sldNum" sz="quarter" idx="2"/>
          </p:nvPr>
        </p:nvSpPr>
        <p:spPr>
          <a:xfrm>
            <a:off x="11984862" y="12700000"/>
            <a:ext cx="421895"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435" name="2章…"/>
          <p:cNvSpPr txBox="1"/>
          <p:nvPr/>
        </p:nvSpPr>
        <p:spPr>
          <a:xfrm>
            <a:off x="4182427" y="5549900"/>
            <a:ext cx="16019146" cy="26162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nSpc>
                <a:spcPct val="150000"/>
              </a:lnSpc>
              <a:defRPr sz="6600">
                <a:latin typeface="游ゴシック体 ボールド"/>
                <a:ea typeface="游ゴシック体 ボールド"/>
                <a:cs typeface="游ゴシック体 ボールド"/>
                <a:sym typeface="游ゴシック体 ボールド"/>
              </a:defRPr>
            </a:pPr>
            <a:r>
              <a:t>2章 </a:t>
            </a:r>
          </a:p>
          <a:p>
            <a:pPr>
              <a:lnSpc>
                <a:spcPct val="150000"/>
              </a:lnSpc>
              <a:defRPr sz="6600">
                <a:latin typeface="游ゴシック体 ボールド"/>
                <a:ea typeface="游ゴシック体 ボールド"/>
                <a:cs typeface="游ゴシック体 ボールド"/>
                <a:sym typeface="游ゴシック体 ボールド"/>
              </a:defRPr>
            </a:pPr>
            <a:r>
              <a:t>Webアプリケーションとブロックチェーン</a:t>
            </a:r>
          </a:p>
        </p:txBody>
      </p:sp>
    </p:spTree>
  </p:cSld>
  <p:clrMapOvr>
    <a:masterClrMapping/>
  </p:clrMapOvr>
  <p:transition xmlns:p14="http://schemas.microsoft.com/office/powerpoint/2010/main" spd="med" advClick="1"/>
</p:sld>
</file>

<file path=ppt/slides/slide3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37" name="スライド番号"/>
          <p:cNvSpPr txBox="1"/>
          <p:nvPr>
            <p:ph type="sldNum" sz="quarter" idx="2"/>
          </p:nvPr>
        </p:nvSpPr>
        <p:spPr>
          <a:xfrm>
            <a:off x="11987402" y="12700000"/>
            <a:ext cx="416815"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438" name="ブロックチェーン"/>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ブロックチェーン</a:t>
            </a:r>
          </a:p>
        </p:txBody>
      </p:sp>
      <p:sp>
        <p:nvSpPr>
          <p:cNvPr id="439" name="ブロックチェーンの特徴覚えていますか?"/>
          <p:cNvSpPr txBox="1"/>
          <p:nvPr/>
        </p:nvSpPr>
        <p:spPr>
          <a:xfrm>
            <a:off x="3712955" y="6682140"/>
            <a:ext cx="16498571" cy="9906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7000">
                <a:latin typeface="游ゴシック体 ボールド"/>
                <a:ea typeface="游ゴシック体 ボールド"/>
                <a:cs typeface="游ゴシック体 ボールド"/>
                <a:sym typeface="游ゴシック体 ボールド"/>
              </a:defRPr>
            </a:lvl1pPr>
          </a:lstStyle>
          <a:p>
            <a:pPr/>
            <a:r>
              <a:t>ブロックチェーンの特徴覚えていますか?</a:t>
            </a:r>
          </a:p>
        </p:txBody>
      </p:sp>
      <p:sp>
        <p:nvSpPr>
          <p:cNvPr id="440" name="2.1.1"/>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2.1.1</a:t>
            </a:r>
          </a:p>
        </p:txBody>
      </p:sp>
    </p:spTree>
  </p:cSld>
  <p:clrMapOvr>
    <a:masterClrMapping/>
  </p:clrMapOvr>
  <p:transition xmlns:p14="http://schemas.microsoft.com/office/powerpoint/2010/main" spd="med" advClick="1"/>
</p:sld>
</file>

<file path=ppt/slides/slide3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42" name="スライド番号"/>
          <p:cNvSpPr txBox="1"/>
          <p:nvPr>
            <p:ph type="sldNum" sz="quarter" idx="2"/>
          </p:nvPr>
        </p:nvSpPr>
        <p:spPr>
          <a:xfrm>
            <a:off x="11983338" y="12700000"/>
            <a:ext cx="424943"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443" name="ブロックチェーン"/>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ブロックチェーン</a:t>
            </a:r>
          </a:p>
        </p:txBody>
      </p:sp>
      <p:sp>
        <p:nvSpPr>
          <p:cNvPr id="444" name="非中央集権"/>
          <p:cNvSpPr txBox="1"/>
          <p:nvPr/>
        </p:nvSpPr>
        <p:spPr>
          <a:xfrm>
            <a:off x="9682590" y="3438107"/>
            <a:ext cx="4559301" cy="9906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7000">
                <a:latin typeface="游ゴシック体 ボールド"/>
                <a:ea typeface="游ゴシック体 ボールド"/>
                <a:cs typeface="游ゴシック体 ボールド"/>
                <a:sym typeface="游ゴシック体 ボールド"/>
              </a:defRPr>
            </a:lvl1pPr>
          </a:lstStyle>
          <a:p>
            <a:pPr/>
            <a:r>
              <a:t>非中央集権</a:t>
            </a:r>
          </a:p>
        </p:txBody>
      </p:sp>
      <p:sp>
        <p:nvSpPr>
          <p:cNvPr id="445" name="高い改ざん耐性"/>
          <p:cNvSpPr txBox="1"/>
          <p:nvPr/>
        </p:nvSpPr>
        <p:spPr>
          <a:xfrm>
            <a:off x="9072244" y="8354196"/>
            <a:ext cx="6239511" cy="9906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7000">
                <a:latin typeface="游ゴシック体 ボールド"/>
                <a:ea typeface="游ゴシック体 ボールド"/>
                <a:cs typeface="游ゴシック体 ボールド"/>
                <a:sym typeface="游ゴシック体 ボールド"/>
              </a:defRPr>
            </a:lvl1pPr>
          </a:lstStyle>
          <a:p>
            <a:pPr/>
            <a:r>
              <a:t>高い改ざん耐性</a:t>
            </a:r>
          </a:p>
        </p:txBody>
      </p:sp>
      <p:sp>
        <p:nvSpPr>
          <p:cNvPr id="446" name="特別な権限を持った管理者が存在しない"/>
          <p:cNvSpPr txBox="1"/>
          <p:nvPr/>
        </p:nvSpPr>
        <p:spPr>
          <a:xfrm>
            <a:off x="5618590" y="5101052"/>
            <a:ext cx="12687301" cy="80645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defTabSz="457200">
              <a:lnSpc>
                <a:spcPts val="9900"/>
              </a:lnSpc>
              <a:defRPr sz="5500">
                <a:latin typeface="游ゴシック体 ボールド"/>
                <a:ea typeface="游ゴシック体 ボールド"/>
                <a:cs typeface="游ゴシック体 ボールド"/>
                <a:sym typeface="游ゴシック体 ボールド"/>
              </a:defRPr>
            </a:lvl1pPr>
          </a:lstStyle>
          <a:p>
            <a:pPr/>
            <a:r>
              <a:t>特別な権限を持った管理者が存在しない</a:t>
            </a:r>
          </a:p>
        </p:txBody>
      </p:sp>
      <p:sp>
        <p:nvSpPr>
          <p:cNvPr id="447" name="→管理者権限による操作が存在しない"/>
          <p:cNvSpPr txBox="1"/>
          <p:nvPr/>
        </p:nvSpPr>
        <p:spPr>
          <a:xfrm>
            <a:off x="5967840" y="6218301"/>
            <a:ext cx="11988801" cy="80645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defTabSz="457200">
              <a:lnSpc>
                <a:spcPts val="9900"/>
              </a:lnSpc>
              <a:defRPr sz="5500">
                <a:latin typeface="游ゴシック体 ミディアム"/>
                <a:ea typeface="游ゴシック体 ミディアム"/>
                <a:cs typeface="游ゴシック体 ミディアム"/>
                <a:sym typeface="游ゴシック体 ミディアム"/>
              </a:defRPr>
            </a:lvl1pPr>
          </a:lstStyle>
          <a:p>
            <a:pPr/>
            <a:r>
              <a:t>→管理者権限による操作が存在しない</a:t>
            </a:r>
          </a:p>
        </p:txBody>
      </p:sp>
      <p:sp>
        <p:nvSpPr>
          <p:cNvPr id="448" name="独自のデータ構造 &amp; 大量のバックアップ"/>
          <p:cNvSpPr txBox="1"/>
          <p:nvPr/>
        </p:nvSpPr>
        <p:spPr>
          <a:xfrm>
            <a:off x="5618590" y="9837995"/>
            <a:ext cx="12868213" cy="80645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defTabSz="457200">
              <a:lnSpc>
                <a:spcPts val="9900"/>
              </a:lnSpc>
              <a:defRPr sz="5500">
                <a:latin typeface="游ゴシック体 ボールド"/>
                <a:ea typeface="游ゴシック体 ボールド"/>
                <a:cs typeface="游ゴシック体 ボールド"/>
                <a:sym typeface="游ゴシック体 ボールド"/>
              </a:defRPr>
            </a:lvl1pPr>
          </a:lstStyle>
          <a:p>
            <a:pPr/>
            <a:r>
              <a:t>独自のデータ構造 &amp; 大量のバックアップ</a:t>
            </a:r>
          </a:p>
        </p:txBody>
      </p:sp>
      <p:sp>
        <p:nvSpPr>
          <p:cNvPr id="449" name="→データを完全に消すのは不可能"/>
          <p:cNvSpPr txBox="1"/>
          <p:nvPr/>
        </p:nvSpPr>
        <p:spPr>
          <a:xfrm>
            <a:off x="6910070" y="11048842"/>
            <a:ext cx="10563861" cy="80645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defTabSz="457200">
              <a:lnSpc>
                <a:spcPts val="9900"/>
              </a:lnSpc>
              <a:defRPr sz="5500">
                <a:latin typeface="游ゴシック体 ミディアム"/>
                <a:ea typeface="游ゴシック体 ミディアム"/>
                <a:cs typeface="游ゴシック体 ミディアム"/>
                <a:sym typeface="游ゴシック体 ミディアム"/>
              </a:defRPr>
            </a:lvl1pPr>
          </a:lstStyle>
          <a:p>
            <a:pPr/>
            <a:r>
              <a:t>→データを完全に消すのは不可能</a:t>
            </a:r>
          </a:p>
        </p:txBody>
      </p:sp>
      <p:sp>
        <p:nvSpPr>
          <p:cNvPr id="450" name="2.1.1"/>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2.1.1</a:t>
            </a:r>
          </a:p>
        </p:txBody>
      </p:sp>
    </p:spTree>
  </p:cSld>
  <p:clrMapOvr>
    <a:masterClrMapping/>
  </p:clrMapOvr>
  <p:transition xmlns:p14="http://schemas.microsoft.com/office/powerpoint/2010/main" spd="med" advClick="1"/>
</p:sld>
</file>

<file path=ppt/slides/slide3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54" name="スライド番号"/>
          <p:cNvSpPr txBox="1"/>
          <p:nvPr>
            <p:ph type="sldNum" sz="quarter" idx="2"/>
          </p:nvPr>
        </p:nvSpPr>
        <p:spPr>
          <a:xfrm>
            <a:off x="11998451" y="12700000"/>
            <a:ext cx="394717"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455" name="ブロックチェーン"/>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ブロックチェーン</a:t>
            </a:r>
          </a:p>
        </p:txBody>
      </p:sp>
      <p:sp>
        <p:nvSpPr>
          <p:cNvPr id="456" name="ブロックチェーンの種類"/>
          <p:cNvSpPr txBox="1"/>
          <p:nvPr/>
        </p:nvSpPr>
        <p:spPr>
          <a:xfrm>
            <a:off x="7326435" y="3254492"/>
            <a:ext cx="9275827"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ブロックチェーンの種類</a:t>
            </a:r>
          </a:p>
        </p:txBody>
      </p:sp>
      <p:sp>
        <p:nvSpPr>
          <p:cNvPr id="457" name="パブリックブロックチェーン"/>
          <p:cNvSpPr txBox="1"/>
          <p:nvPr/>
        </p:nvSpPr>
        <p:spPr>
          <a:xfrm>
            <a:off x="6914257" y="5471006"/>
            <a:ext cx="10100184" cy="88265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100">
                <a:latin typeface="游ゴシック体 ボールド"/>
                <a:ea typeface="游ゴシック体 ボールド"/>
                <a:cs typeface="游ゴシック体 ボールド"/>
                <a:sym typeface="游ゴシック体 ボールド"/>
              </a:defRPr>
            </a:lvl1pPr>
          </a:lstStyle>
          <a:p>
            <a:pPr/>
            <a:r>
              <a:t>パブリックブロックチェーン</a:t>
            </a:r>
          </a:p>
        </p:txBody>
      </p:sp>
      <p:sp>
        <p:nvSpPr>
          <p:cNvPr id="458" name="パーミッションドブロックチェーン"/>
          <p:cNvSpPr txBox="1"/>
          <p:nvPr/>
        </p:nvSpPr>
        <p:spPr>
          <a:xfrm>
            <a:off x="6079601" y="9000702"/>
            <a:ext cx="12455272" cy="88265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100">
                <a:latin typeface="游ゴシック体 ボールド"/>
                <a:ea typeface="游ゴシック体 ボールド"/>
                <a:cs typeface="游ゴシック体 ボールド"/>
                <a:sym typeface="游ゴシック体 ボールド"/>
              </a:defRPr>
            </a:lvl1pPr>
          </a:lstStyle>
          <a:p>
            <a:pPr/>
            <a:r>
              <a:t>パーミッションドブロックチェーン</a:t>
            </a:r>
          </a:p>
        </p:txBody>
      </p:sp>
      <p:sp>
        <p:nvSpPr>
          <p:cNvPr id="459" name="誰でも参加できるブロックチェーン"/>
          <p:cNvSpPr txBox="1"/>
          <p:nvPr/>
        </p:nvSpPr>
        <p:spPr>
          <a:xfrm>
            <a:off x="6470141" y="6758563"/>
            <a:ext cx="11443717" cy="812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5600">
                <a:latin typeface="游ゴシック体 ミディアム"/>
                <a:ea typeface="游ゴシック体 ミディアム"/>
                <a:cs typeface="游ゴシック体 ミディアム"/>
                <a:sym typeface="游ゴシック体 ミディアム"/>
              </a:defRPr>
            </a:lvl1pPr>
          </a:lstStyle>
          <a:p>
            <a:pPr/>
            <a:r>
              <a:t>誰でも参加できるブロックチェーン</a:t>
            </a:r>
          </a:p>
        </p:txBody>
      </p:sp>
      <p:sp>
        <p:nvSpPr>
          <p:cNvPr id="460" name="参加に制限があるブロックチェーン"/>
          <p:cNvSpPr txBox="1"/>
          <p:nvPr/>
        </p:nvSpPr>
        <p:spPr>
          <a:xfrm>
            <a:off x="6470141" y="10135681"/>
            <a:ext cx="11443717" cy="812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5600">
                <a:latin typeface="游ゴシック体 ミディアム"/>
                <a:ea typeface="游ゴシック体 ミディアム"/>
                <a:cs typeface="游ゴシック体 ミディアム"/>
                <a:sym typeface="游ゴシック体 ミディアム"/>
              </a:defRPr>
            </a:lvl1pPr>
          </a:lstStyle>
          <a:p>
            <a:pPr/>
            <a:r>
              <a:t>参加に制限があるブロックチェーン</a:t>
            </a:r>
          </a:p>
        </p:txBody>
      </p:sp>
      <p:sp>
        <p:nvSpPr>
          <p:cNvPr id="461" name="2.1.2"/>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2.1.2</a:t>
            </a:r>
          </a:p>
        </p:txBody>
      </p:sp>
    </p:spTree>
  </p:cSld>
  <p:clrMapOvr>
    <a:masterClrMapping/>
  </p:clrMapOvr>
  <p:transition xmlns:p14="http://schemas.microsoft.com/office/powerpoint/2010/main" spd="med" advClick="1"/>
</p:sld>
</file>

<file path=ppt/slides/slide3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65" name="スライド番号"/>
          <p:cNvSpPr txBox="1"/>
          <p:nvPr>
            <p:ph type="sldNum" sz="quarter" idx="2"/>
          </p:nvPr>
        </p:nvSpPr>
        <p:spPr>
          <a:xfrm>
            <a:off x="11984862" y="12700000"/>
            <a:ext cx="421895"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466" name="ブロックチェーン"/>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ブロックチェーン</a:t>
            </a:r>
          </a:p>
        </p:txBody>
      </p:sp>
      <p:sp>
        <p:nvSpPr>
          <p:cNvPr id="467" name="Bitcoin"/>
          <p:cNvSpPr txBox="1"/>
          <p:nvPr/>
        </p:nvSpPr>
        <p:spPr>
          <a:xfrm>
            <a:off x="10699851" y="3937447"/>
            <a:ext cx="2984298"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Bitcoin</a:t>
            </a:r>
          </a:p>
        </p:txBody>
      </p:sp>
      <p:sp>
        <p:nvSpPr>
          <p:cNvPr id="468" name="「誰にも止められることなく通貨を取引すること」を…"/>
          <p:cNvSpPr txBox="1"/>
          <p:nvPr/>
        </p:nvSpPr>
        <p:spPr>
          <a:xfrm>
            <a:off x="2400346" y="5586248"/>
            <a:ext cx="19583308" cy="18605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57200">
              <a:lnSpc>
                <a:spcPts val="9900"/>
              </a:lnSpc>
              <a:defRPr sz="5500">
                <a:solidFill>
                  <a:srgbClr val="FF0000"/>
                </a:solidFill>
                <a:latin typeface="游ゴシック体 ボールド"/>
                <a:ea typeface="游ゴシック体 ボールド"/>
                <a:cs typeface="游ゴシック体 ボールド"/>
                <a:sym typeface="游ゴシック体 ボールド"/>
              </a:defRPr>
            </a:pPr>
            <a:r>
              <a:rPr>
                <a:solidFill>
                  <a:srgbClr val="000000">
                    <a:alpha val="84705"/>
                  </a:srgbClr>
                </a:solidFill>
              </a:rPr>
              <a:t>「</a:t>
            </a:r>
            <a:r>
              <a:t>誰にも止められることなく通貨を取引すること</a:t>
            </a:r>
            <a:r>
              <a:rPr>
                <a:solidFill>
                  <a:srgbClr val="000000">
                    <a:alpha val="84705"/>
                  </a:srgbClr>
                </a:solidFill>
              </a:rPr>
              <a:t>」を</a:t>
            </a:r>
            <a:endParaRPr>
              <a:solidFill>
                <a:srgbClr val="000000">
                  <a:alpha val="84705"/>
                </a:srgbClr>
              </a:solidFill>
            </a:endParaRPr>
          </a:p>
          <a:p>
            <a:pPr defTabSz="457200">
              <a:lnSpc>
                <a:spcPts val="9900"/>
              </a:lnSpc>
              <a:defRPr sz="5500">
                <a:solidFill>
                  <a:srgbClr val="FF0000"/>
                </a:solidFill>
                <a:latin typeface="游ゴシック体 ボールド"/>
                <a:ea typeface="游ゴシック体 ボールド"/>
                <a:cs typeface="游ゴシック体 ボールド"/>
                <a:sym typeface="游ゴシック体 ボールド"/>
              </a:defRPr>
            </a:pPr>
            <a:r>
              <a:rPr>
                <a:solidFill>
                  <a:srgbClr val="000000">
                    <a:alpha val="84705"/>
                  </a:srgbClr>
                </a:solidFill>
              </a:rPr>
              <a:t>目的に作られたブロックチェーン</a:t>
            </a:r>
          </a:p>
        </p:txBody>
      </p:sp>
      <p:sp>
        <p:nvSpPr>
          <p:cNvPr id="469" name="Ethereum"/>
          <p:cNvSpPr txBox="1"/>
          <p:nvPr/>
        </p:nvSpPr>
        <p:spPr>
          <a:xfrm>
            <a:off x="10147058" y="8318723"/>
            <a:ext cx="4089884"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Ethereum</a:t>
            </a:r>
          </a:p>
        </p:txBody>
      </p:sp>
      <p:sp>
        <p:nvSpPr>
          <p:cNvPr id="470" name="「管理者を必要としないシステム」を…"/>
          <p:cNvSpPr txBox="1"/>
          <p:nvPr/>
        </p:nvSpPr>
        <p:spPr>
          <a:xfrm>
            <a:off x="5537517" y="9682960"/>
            <a:ext cx="13308966" cy="186055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defTabSz="457200">
              <a:lnSpc>
                <a:spcPts val="9900"/>
              </a:lnSpc>
              <a:defRPr sz="5500">
                <a:solidFill>
                  <a:srgbClr val="000000">
                    <a:alpha val="84705"/>
                  </a:srgbClr>
                </a:solidFill>
                <a:latin typeface="游ゴシック体 ボールド"/>
                <a:ea typeface="游ゴシック体 ボールド"/>
                <a:cs typeface="游ゴシック体 ボールド"/>
                <a:sym typeface="游ゴシック体 ボールド"/>
              </a:defRPr>
            </a:pPr>
            <a:r>
              <a:t>「</a:t>
            </a:r>
            <a:r>
              <a:rPr>
                <a:solidFill>
                  <a:srgbClr val="FF0000"/>
                </a:solidFill>
              </a:rPr>
              <a:t>管理者を必要としないシステム</a:t>
            </a:r>
            <a:r>
              <a:t>」を</a:t>
            </a:r>
          </a:p>
          <a:p>
            <a:pPr algn="l" defTabSz="457200">
              <a:lnSpc>
                <a:spcPts val="9900"/>
              </a:lnSpc>
              <a:defRPr sz="5500">
                <a:solidFill>
                  <a:srgbClr val="000000">
                    <a:alpha val="84705"/>
                  </a:srgbClr>
                </a:solidFill>
                <a:latin typeface="游ゴシック体 ボールド"/>
                <a:ea typeface="游ゴシック体 ボールド"/>
                <a:cs typeface="游ゴシック体 ボールド"/>
                <a:sym typeface="游ゴシック体 ボールド"/>
              </a:defRPr>
            </a:pPr>
            <a:r>
              <a:t>実現するために作られたブロックチェーン</a:t>
            </a:r>
          </a:p>
        </p:txBody>
      </p:sp>
      <p:sp>
        <p:nvSpPr>
          <p:cNvPr id="471" name="2.1.3/2.1.4"/>
          <p:cNvSpPr txBox="1"/>
          <p:nvPr/>
        </p:nvSpPr>
        <p:spPr>
          <a:xfrm>
            <a:off x="168496" y="573237"/>
            <a:ext cx="1961008"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2.1.3/2.1.4</a:t>
            </a:r>
          </a:p>
        </p:txBody>
      </p:sp>
    </p:spTree>
  </p:cSld>
  <p:clrMapOvr>
    <a:masterClrMapping/>
  </p:clrMapOvr>
  <p:transition xmlns:p14="http://schemas.microsoft.com/office/powerpoint/2010/main" spd="med" advClick="1"/>
</p:sld>
</file>

<file path=ppt/slides/slide3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75" name="スライド番号"/>
          <p:cNvSpPr txBox="1"/>
          <p:nvPr>
            <p:ph type="sldNum" sz="quarter" idx="2"/>
          </p:nvPr>
        </p:nvSpPr>
        <p:spPr>
          <a:xfrm>
            <a:off x="11983211" y="12700000"/>
            <a:ext cx="425197"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476" name="ブロックチェーン"/>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ブロックチェーン</a:t>
            </a:r>
          </a:p>
        </p:txBody>
      </p:sp>
      <p:sp>
        <p:nvSpPr>
          <p:cNvPr id="477" name="スマートコントラクト"/>
          <p:cNvSpPr txBox="1"/>
          <p:nvPr/>
        </p:nvSpPr>
        <p:spPr>
          <a:xfrm>
            <a:off x="7943849" y="3937447"/>
            <a:ext cx="8496301"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スマートコントラクト</a:t>
            </a:r>
          </a:p>
        </p:txBody>
      </p:sp>
      <p:sp>
        <p:nvSpPr>
          <p:cNvPr id="478" name="→コンピュータによって自動的に行われる取引"/>
          <p:cNvSpPr txBox="1"/>
          <p:nvPr/>
        </p:nvSpPr>
        <p:spPr>
          <a:xfrm>
            <a:off x="4832032" y="7273954"/>
            <a:ext cx="14719936" cy="80645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defTabSz="457200">
              <a:lnSpc>
                <a:spcPts val="9900"/>
              </a:lnSpc>
              <a:defRPr sz="5500">
                <a:latin typeface="游ゴシック体 ミディアム"/>
                <a:ea typeface="游ゴシック体 ミディアム"/>
                <a:cs typeface="游ゴシック体 ミディアム"/>
                <a:sym typeface="游ゴシック体 ミディアム"/>
              </a:defRPr>
            </a:lvl1pPr>
          </a:lstStyle>
          <a:p>
            <a:pPr/>
            <a:r>
              <a:t>→コンピュータによって自動的に行われる取引</a:t>
            </a:r>
          </a:p>
        </p:txBody>
      </p:sp>
      <p:sp>
        <p:nvSpPr>
          <p:cNvPr id="479" name="これまでは"/>
          <p:cNvSpPr txBox="1"/>
          <p:nvPr/>
        </p:nvSpPr>
        <p:spPr>
          <a:xfrm>
            <a:off x="10388600" y="5961140"/>
            <a:ext cx="3606800" cy="80645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defTabSz="457200">
              <a:lnSpc>
                <a:spcPts val="9900"/>
              </a:lnSpc>
              <a:defRPr sz="5500">
                <a:latin typeface="游ゴシック体 ボールド"/>
                <a:ea typeface="游ゴシック体 ボールド"/>
                <a:cs typeface="游ゴシック体 ボールド"/>
                <a:sym typeface="游ゴシック体 ボールド"/>
              </a:defRPr>
            </a:lvl1pPr>
          </a:lstStyle>
          <a:p>
            <a:pPr/>
            <a:r>
              <a:t>これまでは</a:t>
            </a:r>
          </a:p>
        </p:txBody>
      </p:sp>
      <p:sp>
        <p:nvSpPr>
          <p:cNvPr id="480" name="最近は、"/>
          <p:cNvSpPr txBox="1"/>
          <p:nvPr/>
        </p:nvSpPr>
        <p:spPr>
          <a:xfrm>
            <a:off x="10737850" y="9019152"/>
            <a:ext cx="2908300" cy="80645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defTabSz="457200">
              <a:lnSpc>
                <a:spcPts val="9900"/>
              </a:lnSpc>
              <a:defRPr sz="5500">
                <a:latin typeface="游ゴシック体 ボールド"/>
                <a:ea typeface="游ゴシック体 ボールド"/>
                <a:cs typeface="游ゴシック体 ボールド"/>
                <a:sym typeface="游ゴシック体 ボールド"/>
              </a:defRPr>
            </a:lvl1pPr>
          </a:lstStyle>
          <a:p>
            <a:pPr/>
            <a:r>
              <a:t>最近は、</a:t>
            </a:r>
          </a:p>
        </p:txBody>
      </p:sp>
      <p:sp>
        <p:nvSpPr>
          <p:cNvPr id="481" name="→ブロックチェーンが使われたシステム"/>
          <p:cNvSpPr txBox="1"/>
          <p:nvPr/>
        </p:nvSpPr>
        <p:spPr>
          <a:xfrm>
            <a:off x="5890260" y="10534520"/>
            <a:ext cx="12603481" cy="80645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defTabSz="457200">
              <a:lnSpc>
                <a:spcPts val="9900"/>
              </a:lnSpc>
              <a:defRPr sz="5500">
                <a:latin typeface="游ゴシック体 ミディアム"/>
                <a:ea typeface="游ゴシック体 ミディアム"/>
                <a:cs typeface="游ゴシック体 ミディアム"/>
                <a:sym typeface="游ゴシック体 ミディアム"/>
              </a:defRPr>
            </a:lvl1pPr>
          </a:lstStyle>
          <a:p>
            <a:pPr/>
            <a:r>
              <a:t>→ブロックチェーンが使われたシステム</a:t>
            </a:r>
          </a:p>
        </p:txBody>
      </p:sp>
      <p:sp>
        <p:nvSpPr>
          <p:cNvPr id="482" name="2.2.1"/>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2.2.1</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1" name="スライド番号"/>
          <p:cNvSpPr txBox="1"/>
          <p:nvPr>
            <p:ph type="sldNum" sz="quarter" idx="2"/>
          </p:nvPr>
        </p:nvSpPr>
        <p:spPr>
          <a:xfrm>
            <a:off x="12060300" y="12700000"/>
            <a:ext cx="271019"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92" name="1章…"/>
          <p:cNvSpPr txBox="1"/>
          <p:nvPr/>
        </p:nvSpPr>
        <p:spPr>
          <a:xfrm>
            <a:off x="1277226" y="5549900"/>
            <a:ext cx="21829548" cy="26162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nSpc>
                <a:spcPct val="150000"/>
              </a:lnSpc>
              <a:defRPr sz="6600">
                <a:latin typeface="游ゴシック体 ボールド"/>
                <a:ea typeface="游ゴシック体 ボールド"/>
                <a:cs typeface="游ゴシック体 ボールド"/>
                <a:sym typeface="游ゴシック体 ボールド"/>
              </a:defRPr>
            </a:pPr>
            <a:r>
              <a:t>1章 </a:t>
            </a:r>
          </a:p>
          <a:p>
            <a:pPr>
              <a:lnSpc>
                <a:spcPct val="150000"/>
              </a:lnSpc>
              <a:defRPr sz="6600">
                <a:latin typeface="游ゴシック体 ボールド"/>
                <a:ea typeface="游ゴシック体 ボールド"/>
                <a:cs typeface="游ゴシック体 ボールド"/>
                <a:sym typeface="游ゴシック体 ボールド"/>
              </a:defRPr>
            </a:pPr>
            <a:r>
              <a:t>リレーショナルデータベースを用いたwebシステムの構築</a:t>
            </a:r>
          </a:p>
        </p:txBody>
      </p:sp>
    </p:spTree>
  </p:cSld>
  <p:clrMapOvr>
    <a:masterClrMapping/>
  </p:clrMapOvr>
  <p:transition xmlns:p14="http://schemas.microsoft.com/office/powerpoint/2010/main" spd="med" advClick="1"/>
</p:sld>
</file>

<file path=ppt/slides/slide4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86" name="スライド番号"/>
          <p:cNvSpPr txBox="1"/>
          <p:nvPr>
            <p:ph type="sldNum" sz="quarter" idx="2"/>
          </p:nvPr>
        </p:nvSpPr>
        <p:spPr>
          <a:xfrm>
            <a:off x="11974448" y="12700000"/>
            <a:ext cx="442723"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487" name="スマートコントラクトの利点と課題点"/>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スマートコントラクトの利点と課題点</a:t>
            </a:r>
          </a:p>
        </p:txBody>
      </p:sp>
      <p:sp>
        <p:nvSpPr>
          <p:cNvPr id="488" name="利点"/>
          <p:cNvSpPr txBox="1"/>
          <p:nvPr/>
        </p:nvSpPr>
        <p:spPr>
          <a:xfrm>
            <a:off x="11296650" y="3425231"/>
            <a:ext cx="1790701"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利点</a:t>
            </a:r>
          </a:p>
        </p:txBody>
      </p:sp>
      <p:sp>
        <p:nvSpPr>
          <p:cNvPr id="489" name="管理者不在"/>
          <p:cNvSpPr txBox="1"/>
          <p:nvPr/>
        </p:nvSpPr>
        <p:spPr>
          <a:xfrm>
            <a:off x="10154587" y="6018053"/>
            <a:ext cx="4305301"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管理者不在</a:t>
            </a:r>
          </a:p>
        </p:txBody>
      </p:sp>
      <p:sp>
        <p:nvSpPr>
          <p:cNvPr id="490" name="データをブロックチェーンに保存することで、…"/>
          <p:cNvSpPr txBox="1"/>
          <p:nvPr/>
        </p:nvSpPr>
        <p:spPr>
          <a:xfrm>
            <a:off x="1047750" y="7687965"/>
            <a:ext cx="22288501" cy="1689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defTabSz="457200">
              <a:lnSpc>
                <a:spcPts val="9300"/>
              </a:lnSpc>
              <a:defRPr sz="5000">
                <a:solidFill>
                  <a:srgbClr val="000000">
                    <a:alpha val="84705"/>
                  </a:srgbClr>
                </a:solidFill>
                <a:latin typeface="游ゴシック体 ミディアム"/>
                <a:ea typeface="游ゴシック体 ミディアム"/>
                <a:cs typeface="游ゴシック体 ミディアム"/>
                <a:sym typeface="游ゴシック体 ミディアム"/>
              </a:defRPr>
            </a:pPr>
            <a:r>
              <a:t>データをブロックチェーンに保存することで、</a:t>
            </a:r>
          </a:p>
          <a:p>
            <a:pPr defTabSz="457200">
              <a:lnSpc>
                <a:spcPts val="9300"/>
              </a:lnSpc>
              <a:defRPr sz="5000">
                <a:solidFill>
                  <a:srgbClr val="000000">
                    <a:alpha val="84705"/>
                  </a:srgbClr>
                </a:solidFill>
                <a:latin typeface="游ゴシック体 ミディアム"/>
                <a:ea typeface="游ゴシック体 ミディアム"/>
                <a:cs typeface="游ゴシック体 ミディアム"/>
                <a:sym typeface="游ゴシック体 ミディアム"/>
              </a:defRPr>
            </a:pPr>
            <a:r>
              <a:rPr>
                <a:solidFill>
                  <a:srgbClr val="DE4948"/>
                </a:solidFill>
                <a:latin typeface="游ゴシック体 ボールド"/>
                <a:ea typeface="游ゴシック体 ボールド"/>
                <a:cs typeface="游ゴシック体 ボールド"/>
                <a:sym typeface="游ゴシック体 ボールド"/>
              </a:rPr>
              <a:t>権限に関連した問題によりデータが失われる可能性を小さく</a:t>
            </a:r>
            <a:r>
              <a:t>することができる</a:t>
            </a:r>
          </a:p>
        </p:txBody>
      </p:sp>
      <p:sp>
        <p:nvSpPr>
          <p:cNvPr id="491" name="2.2.1"/>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2.2.1</a:t>
            </a:r>
          </a:p>
        </p:txBody>
      </p:sp>
    </p:spTree>
  </p:cSld>
  <p:clrMapOvr>
    <a:masterClrMapping/>
  </p:clrMapOvr>
  <p:transition xmlns:p14="http://schemas.microsoft.com/office/powerpoint/2010/main" spd="med" advClick="1"/>
</p:sld>
</file>

<file path=ppt/slides/slide4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95" name="スライド番号"/>
          <p:cNvSpPr txBox="1"/>
          <p:nvPr>
            <p:ph type="sldNum" sz="quarter" idx="2"/>
          </p:nvPr>
        </p:nvSpPr>
        <p:spPr>
          <a:xfrm>
            <a:off x="12010897" y="12700000"/>
            <a:ext cx="369825"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496" name="スマートコントラクトの利点と課題点"/>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スマートコントラクトの利点と課題点</a:t>
            </a:r>
          </a:p>
        </p:txBody>
      </p:sp>
      <p:sp>
        <p:nvSpPr>
          <p:cNvPr id="497" name="利点"/>
          <p:cNvSpPr txBox="1"/>
          <p:nvPr/>
        </p:nvSpPr>
        <p:spPr>
          <a:xfrm>
            <a:off x="11296650" y="3425231"/>
            <a:ext cx="1790701"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利点</a:t>
            </a:r>
          </a:p>
        </p:txBody>
      </p:sp>
      <p:sp>
        <p:nvSpPr>
          <p:cNvPr id="498" name="改ざん耐性が高い"/>
          <p:cNvSpPr txBox="1"/>
          <p:nvPr/>
        </p:nvSpPr>
        <p:spPr>
          <a:xfrm>
            <a:off x="8943388" y="6018053"/>
            <a:ext cx="6727699"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改ざん耐性が高い</a:t>
            </a:r>
          </a:p>
        </p:txBody>
      </p:sp>
      <p:sp>
        <p:nvSpPr>
          <p:cNvPr id="499" name="Webアプリケーションにブロックチェーンを用いることで、…"/>
          <p:cNvSpPr txBox="1"/>
          <p:nvPr/>
        </p:nvSpPr>
        <p:spPr>
          <a:xfrm>
            <a:off x="3295649" y="7624465"/>
            <a:ext cx="17792701" cy="181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defTabSz="457200">
              <a:lnSpc>
                <a:spcPts val="9300"/>
              </a:lnSpc>
              <a:defRPr sz="5000">
                <a:latin typeface="Helvetica"/>
                <a:ea typeface="Helvetica"/>
                <a:cs typeface="Helvetica"/>
                <a:sym typeface="Helvetica"/>
              </a:defRPr>
            </a:pPr>
            <a:r>
              <a:t>Webアプリケーションにブロックチェーンを用いることで、</a:t>
            </a:r>
          </a:p>
          <a:p>
            <a:pPr defTabSz="457200">
              <a:lnSpc>
                <a:spcPts val="9300"/>
              </a:lnSpc>
              <a:defRPr sz="5000">
                <a:latin typeface="Helvetica"/>
                <a:ea typeface="Helvetica"/>
                <a:cs typeface="Helvetica"/>
                <a:sym typeface="Helvetica"/>
              </a:defRPr>
            </a:pPr>
            <a:r>
              <a:t>ブロックチェーンの</a:t>
            </a:r>
            <a:r>
              <a:rPr>
                <a:solidFill>
                  <a:srgbClr val="DE4948"/>
                </a:solidFill>
                <a:latin typeface="ヒラギノ角ゴシック W7"/>
                <a:ea typeface="ヒラギノ角ゴシック W7"/>
                <a:cs typeface="ヒラギノ角ゴシック W7"/>
                <a:sym typeface="ヒラギノ角ゴシック W7"/>
              </a:rPr>
              <a:t>改ざん耐性の高さ</a:t>
            </a:r>
            <a:r>
              <a:rPr>
                <a:latin typeface="ヒラギノ角ゴシック W4"/>
                <a:ea typeface="ヒラギノ角ゴシック W4"/>
                <a:cs typeface="ヒラギノ角ゴシック W4"/>
                <a:sym typeface="ヒラギノ角ゴシック W4"/>
              </a:rPr>
              <a:t>を利用することができる</a:t>
            </a:r>
          </a:p>
        </p:txBody>
      </p:sp>
      <p:sp>
        <p:nvSpPr>
          <p:cNvPr id="500" name="2.2.1"/>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2.2.1</a:t>
            </a:r>
          </a:p>
        </p:txBody>
      </p:sp>
    </p:spTree>
  </p:cSld>
  <p:clrMapOvr>
    <a:masterClrMapping/>
  </p:clrMapOvr>
  <p:transition xmlns:p14="http://schemas.microsoft.com/office/powerpoint/2010/main" spd="med" advClick="1"/>
</p:sld>
</file>

<file path=ppt/slides/slide4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04" name="スライド番号"/>
          <p:cNvSpPr txBox="1"/>
          <p:nvPr>
            <p:ph type="sldNum" sz="quarter" idx="2"/>
          </p:nvPr>
        </p:nvSpPr>
        <p:spPr>
          <a:xfrm>
            <a:off x="11989942" y="12700000"/>
            <a:ext cx="411735"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505" name="スマートコントラクトの利点と課題点"/>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スマートコントラクトの利点と課題点</a:t>
            </a:r>
          </a:p>
        </p:txBody>
      </p:sp>
      <p:sp>
        <p:nvSpPr>
          <p:cNvPr id="506" name="課題点"/>
          <p:cNvSpPr txBox="1"/>
          <p:nvPr/>
        </p:nvSpPr>
        <p:spPr>
          <a:xfrm>
            <a:off x="10877550" y="3937447"/>
            <a:ext cx="2628901"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課題点</a:t>
            </a:r>
          </a:p>
        </p:txBody>
      </p:sp>
      <p:sp>
        <p:nvSpPr>
          <p:cNvPr id="507" name="非中央集権には限界がある"/>
          <p:cNvSpPr txBox="1"/>
          <p:nvPr/>
        </p:nvSpPr>
        <p:spPr>
          <a:xfrm>
            <a:off x="7220887" y="5790401"/>
            <a:ext cx="10172701"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非中央集権には限界がある</a:t>
            </a:r>
          </a:p>
        </p:txBody>
      </p:sp>
      <p:sp>
        <p:nvSpPr>
          <p:cNvPr id="508" name="Webサーバーやアプリケーションサーバーの…"/>
          <p:cNvSpPr txBox="1"/>
          <p:nvPr/>
        </p:nvSpPr>
        <p:spPr>
          <a:xfrm>
            <a:off x="4854574" y="7643356"/>
            <a:ext cx="14674851" cy="16891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defTabSz="457200">
              <a:lnSpc>
                <a:spcPts val="9300"/>
              </a:lnSpc>
              <a:defRPr sz="5000">
                <a:latin typeface="游ゴシック体 ボールド"/>
                <a:ea typeface="游ゴシック体 ボールド"/>
                <a:cs typeface="游ゴシック体 ボールド"/>
                <a:sym typeface="游ゴシック体 ボールド"/>
              </a:defRPr>
            </a:pPr>
            <a:r>
              <a:t>Webサーバーやアプリケーションサーバーの</a:t>
            </a:r>
          </a:p>
          <a:p>
            <a:pPr defTabSz="457200">
              <a:lnSpc>
                <a:spcPts val="9300"/>
              </a:lnSpc>
              <a:defRPr sz="5000">
                <a:solidFill>
                  <a:schemeClr val="accent5"/>
                </a:solidFill>
                <a:latin typeface="游ゴシック体 ボールド"/>
                <a:ea typeface="游ゴシック体 ボールド"/>
                <a:cs typeface="游ゴシック体 ボールド"/>
                <a:sym typeface="游ゴシック体 ボールド"/>
              </a:defRPr>
            </a:pPr>
            <a:r>
              <a:t>全てをブロックチェーンで置き換えることは難しい</a:t>
            </a:r>
          </a:p>
        </p:txBody>
      </p:sp>
      <p:sp>
        <p:nvSpPr>
          <p:cNvPr id="509" name="2.2.2"/>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2.2.2</a:t>
            </a:r>
          </a:p>
        </p:txBody>
      </p:sp>
    </p:spTree>
  </p:cSld>
  <p:clrMapOvr>
    <a:masterClrMapping/>
  </p:clrMapOvr>
  <p:transition xmlns:p14="http://schemas.microsoft.com/office/powerpoint/2010/main" spd="med" advClick="1"/>
</p:sld>
</file>

<file path=ppt/slides/slide4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13" name="スライド番号"/>
          <p:cNvSpPr txBox="1"/>
          <p:nvPr>
            <p:ph type="sldNum" sz="quarter" idx="2"/>
          </p:nvPr>
        </p:nvSpPr>
        <p:spPr>
          <a:xfrm>
            <a:off x="11983592" y="12700000"/>
            <a:ext cx="424435"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514" name="スマートコントラクトの利点と課題点"/>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スマートコントラクトの利点と課題点</a:t>
            </a:r>
          </a:p>
        </p:txBody>
      </p:sp>
      <p:sp>
        <p:nvSpPr>
          <p:cNvPr id="515" name="課題点"/>
          <p:cNvSpPr txBox="1"/>
          <p:nvPr/>
        </p:nvSpPr>
        <p:spPr>
          <a:xfrm>
            <a:off x="10877550" y="3937447"/>
            <a:ext cx="2628901"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課題点</a:t>
            </a:r>
          </a:p>
        </p:txBody>
      </p:sp>
      <p:sp>
        <p:nvSpPr>
          <p:cNvPr id="516" name="スケーラビリティ問題"/>
          <p:cNvSpPr txBox="1"/>
          <p:nvPr/>
        </p:nvSpPr>
        <p:spPr>
          <a:xfrm>
            <a:off x="8088424" y="5790401"/>
            <a:ext cx="8437627"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スケーラビリティ問題</a:t>
            </a:r>
          </a:p>
        </p:txBody>
      </p:sp>
      <p:sp>
        <p:nvSpPr>
          <p:cNvPr id="517" name="一定時間に処理することの処理数に制限がある"/>
          <p:cNvSpPr txBox="1"/>
          <p:nvPr/>
        </p:nvSpPr>
        <p:spPr>
          <a:xfrm>
            <a:off x="5480050" y="7643356"/>
            <a:ext cx="13423901" cy="7366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defTabSz="457200">
              <a:lnSpc>
                <a:spcPts val="9300"/>
              </a:lnSpc>
              <a:defRPr sz="5000">
                <a:solidFill>
                  <a:srgbClr val="DE4948"/>
                </a:solidFill>
                <a:latin typeface="游ゴシック体 ボールド"/>
                <a:ea typeface="游ゴシック体 ボールド"/>
                <a:cs typeface="游ゴシック体 ボールド"/>
                <a:sym typeface="游ゴシック体 ボールド"/>
              </a:defRPr>
            </a:lvl1pPr>
          </a:lstStyle>
          <a:p>
            <a:pPr/>
            <a:r>
              <a:t>一定時間に処理することの処理数に制限がある</a:t>
            </a:r>
          </a:p>
        </p:txBody>
      </p:sp>
      <p:sp>
        <p:nvSpPr>
          <p:cNvPr id="518" name="2.2.2"/>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2.2.2</a:t>
            </a:r>
          </a:p>
        </p:txBody>
      </p:sp>
    </p:spTree>
  </p:cSld>
  <p:clrMapOvr>
    <a:masterClrMapping/>
  </p:clrMapOvr>
  <p:transition xmlns:p14="http://schemas.microsoft.com/office/powerpoint/2010/main" spd="med" advClick="1"/>
</p:sld>
</file>

<file path=ppt/slides/slide4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22" name="スライド番号"/>
          <p:cNvSpPr txBox="1"/>
          <p:nvPr>
            <p:ph type="sldNum" sz="quarter" idx="2"/>
          </p:nvPr>
        </p:nvSpPr>
        <p:spPr>
          <a:xfrm>
            <a:off x="11981941" y="12700000"/>
            <a:ext cx="427737"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523" name="スマートコントラクトの利点と課題点"/>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スマートコントラクトの利点と課題点</a:t>
            </a:r>
          </a:p>
        </p:txBody>
      </p:sp>
      <p:sp>
        <p:nvSpPr>
          <p:cNvPr id="524" name="課題点"/>
          <p:cNvSpPr txBox="1"/>
          <p:nvPr/>
        </p:nvSpPr>
        <p:spPr>
          <a:xfrm>
            <a:off x="10877550" y="3937447"/>
            <a:ext cx="2628901"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課題点</a:t>
            </a:r>
          </a:p>
        </p:txBody>
      </p:sp>
      <p:sp>
        <p:nvSpPr>
          <p:cNvPr id="525" name="プログラムの修正"/>
          <p:cNvSpPr txBox="1"/>
          <p:nvPr/>
        </p:nvSpPr>
        <p:spPr>
          <a:xfrm>
            <a:off x="8947579" y="5790401"/>
            <a:ext cx="6719317"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プログラムの修正</a:t>
            </a:r>
          </a:p>
        </p:txBody>
      </p:sp>
      <p:sp>
        <p:nvSpPr>
          <p:cNvPr id="526" name="一度ブロックチェーンに記録された内容は…"/>
          <p:cNvSpPr txBox="1"/>
          <p:nvPr/>
        </p:nvSpPr>
        <p:spPr>
          <a:xfrm>
            <a:off x="6124574" y="7643356"/>
            <a:ext cx="12134851" cy="16891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defTabSz="457200">
              <a:lnSpc>
                <a:spcPts val="9300"/>
              </a:lnSpc>
              <a:defRPr sz="5000">
                <a:latin typeface="游ゴシック体 ボールド"/>
                <a:ea typeface="游ゴシック体 ボールド"/>
                <a:cs typeface="游ゴシック体 ボールド"/>
                <a:sym typeface="游ゴシック体 ボールド"/>
              </a:defRPr>
            </a:pPr>
            <a:r>
              <a:t>一度ブロックチェーンに記録された内容は</a:t>
            </a:r>
          </a:p>
          <a:p>
            <a:pPr defTabSz="457200">
              <a:lnSpc>
                <a:spcPts val="9300"/>
              </a:lnSpc>
              <a:defRPr sz="5000">
                <a:solidFill>
                  <a:srgbClr val="DE4948"/>
                </a:solidFill>
                <a:latin typeface="游ゴシック体 ボールド"/>
                <a:ea typeface="游ゴシック体 ボールド"/>
                <a:cs typeface="游ゴシック体 ボールド"/>
                <a:sym typeface="游ゴシック体 ボールド"/>
              </a:defRPr>
            </a:pPr>
            <a:r>
              <a:t>削除することや、変更することができない</a:t>
            </a:r>
          </a:p>
        </p:txBody>
      </p:sp>
      <p:sp>
        <p:nvSpPr>
          <p:cNvPr id="527" name="2.2.2"/>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2.2.2</a:t>
            </a:r>
          </a:p>
        </p:txBody>
      </p:sp>
    </p:spTree>
  </p:cSld>
  <p:clrMapOvr>
    <a:masterClrMapping/>
  </p:clrMapOvr>
  <p:transition xmlns:p14="http://schemas.microsoft.com/office/powerpoint/2010/main" spd="med" advClick="1"/>
</p:sld>
</file>

<file path=ppt/slides/slide4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31" name="スライド番号"/>
          <p:cNvSpPr txBox="1"/>
          <p:nvPr>
            <p:ph type="sldNum" sz="quarter" idx="2"/>
          </p:nvPr>
        </p:nvSpPr>
        <p:spPr>
          <a:xfrm>
            <a:off x="12637309" y="12700000"/>
            <a:ext cx="420117"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532" name="スマートコントラクトの構成"/>
          <p:cNvSpPr txBox="1"/>
          <p:nvPr/>
        </p:nvSpPr>
        <p:spPr>
          <a:xfrm>
            <a:off x="3035119" y="1229248"/>
            <a:ext cx="18544237"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スマートコントラクトの構成</a:t>
            </a:r>
          </a:p>
        </p:txBody>
      </p:sp>
      <p:sp>
        <p:nvSpPr>
          <p:cNvPr id="533" name="スマーコントラクトの構成"/>
          <p:cNvSpPr txBox="1"/>
          <p:nvPr/>
        </p:nvSpPr>
        <p:spPr>
          <a:xfrm>
            <a:off x="7105649" y="3138097"/>
            <a:ext cx="10172701"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スマーコントラクトの構成</a:t>
            </a:r>
          </a:p>
        </p:txBody>
      </p:sp>
      <p:pic>
        <p:nvPicPr>
          <p:cNvPr id="534" name="Untitled Diagram (4).png" descr="Untitled Diagram (4).png"/>
          <p:cNvPicPr>
            <a:picLocks noChangeAspect="1"/>
          </p:cNvPicPr>
          <p:nvPr/>
        </p:nvPicPr>
        <p:blipFill>
          <a:blip r:embed="rId3">
            <a:extLst/>
          </a:blip>
          <a:stretch>
            <a:fillRect/>
          </a:stretch>
        </p:blipFill>
        <p:spPr>
          <a:xfrm>
            <a:off x="9693013" y="7836708"/>
            <a:ext cx="11673905" cy="2602160"/>
          </a:xfrm>
          <a:prstGeom prst="rect">
            <a:avLst/>
          </a:prstGeom>
          <a:ln w="12700">
            <a:miter lim="400000"/>
          </a:ln>
        </p:spPr>
      </p:pic>
      <p:sp>
        <p:nvSpPr>
          <p:cNvPr id="535" name="角丸四角形"/>
          <p:cNvSpPr/>
          <p:nvPr/>
        </p:nvSpPr>
        <p:spPr>
          <a:xfrm>
            <a:off x="1002937" y="4956510"/>
            <a:ext cx="22378126" cy="7546869"/>
          </a:xfrm>
          <a:prstGeom prst="roundRect">
            <a:avLst>
              <a:gd name="adj" fmla="val 14622"/>
            </a:avLst>
          </a:prstGeom>
          <a:ln w="50800">
            <a:solidFill>
              <a:srgbClr val="000000"/>
            </a:solidFill>
            <a:miter lim="400000"/>
          </a:ln>
        </p:spPr>
        <p:txBody>
          <a:bodyPr lIns="50800" tIns="50800" rIns="50800" bIns="50800" anchor="ctr"/>
          <a:lstStyle/>
          <a:p>
            <a:pPr defTabSz="1130300">
              <a:lnSpc>
                <a:spcPct val="100000"/>
              </a:lnSpc>
              <a:defRPr sz="3200">
                <a:solidFill>
                  <a:srgbClr val="FFFFFF"/>
                </a:solidFill>
                <a:latin typeface="Graphik"/>
                <a:ea typeface="Graphik"/>
                <a:cs typeface="Graphik"/>
                <a:sym typeface="Graphik"/>
              </a:defRPr>
            </a:pPr>
          </a:p>
        </p:txBody>
      </p:sp>
      <p:sp>
        <p:nvSpPr>
          <p:cNvPr id="536" name="線"/>
          <p:cNvSpPr/>
          <p:nvPr/>
        </p:nvSpPr>
        <p:spPr>
          <a:xfrm>
            <a:off x="7864510" y="8537583"/>
            <a:ext cx="1501079" cy="1"/>
          </a:xfrm>
          <a:prstGeom prst="line">
            <a:avLst/>
          </a:prstGeom>
          <a:ln w="63500">
            <a:solidFill>
              <a:srgbClr val="000000"/>
            </a:solidFill>
            <a:miter lim="400000"/>
            <a:tailEnd type="triangle"/>
          </a:ln>
        </p:spPr>
        <p:txBody>
          <a:bodyPr lIns="50800" tIns="50800" rIns="50800" bIns="50800" anchor="ctr"/>
          <a:lstStyle/>
          <a:p>
            <a:pPr/>
          </a:p>
        </p:txBody>
      </p:sp>
      <p:sp>
        <p:nvSpPr>
          <p:cNvPr id="537" name="線"/>
          <p:cNvSpPr/>
          <p:nvPr/>
        </p:nvSpPr>
        <p:spPr>
          <a:xfrm flipH="1">
            <a:off x="7752363" y="9737991"/>
            <a:ext cx="1501078" cy="1"/>
          </a:xfrm>
          <a:prstGeom prst="line">
            <a:avLst/>
          </a:prstGeom>
          <a:ln w="63500">
            <a:solidFill>
              <a:srgbClr val="000000"/>
            </a:solidFill>
            <a:miter lim="400000"/>
            <a:tailEnd type="triangle"/>
          </a:ln>
        </p:spPr>
        <p:txBody>
          <a:bodyPr lIns="50800" tIns="50800" rIns="50800" bIns="50800" anchor="ctr"/>
          <a:lstStyle/>
          <a:p>
            <a:pPr/>
          </a:p>
        </p:txBody>
      </p:sp>
      <p:sp>
        <p:nvSpPr>
          <p:cNvPr id="538" name="角丸四角形"/>
          <p:cNvSpPr/>
          <p:nvPr/>
        </p:nvSpPr>
        <p:spPr>
          <a:xfrm>
            <a:off x="8567583" y="6827759"/>
            <a:ext cx="13924765" cy="5173314"/>
          </a:xfrm>
          <a:prstGeom prst="roundRect">
            <a:avLst>
              <a:gd name="adj" fmla="val 15000"/>
            </a:avLst>
          </a:prstGeom>
          <a:ln w="50800">
            <a:solidFill>
              <a:srgbClr val="000000"/>
            </a:solidFill>
            <a:miter lim="400000"/>
          </a:ln>
        </p:spPr>
        <p:txBody>
          <a:bodyPr lIns="50800" tIns="50800" rIns="50800" bIns="50800" anchor="ctr"/>
          <a:lstStyle/>
          <a:p>
            <a:pPr defTabSz="1130300">
              <a:lnSpc>
                <a:spcPct val="100000"/>
              </a:lnSpc>
              <a:defRPr sz="3200">
                <a:solidFill>
                  <a:srgbClr val="FFFFFF"/>
                </a:solidFill>
                <a:latin typeface="Graphik"/>
                <a:ea typeface="Graphik"/>
                <a:cs typeface="Graphik"/>
                <a:sym typeface="Graphik"/>
              </a:defRPr>
            </a:pPr>
          </a:p>
        </p:txBody>
      </p:sp>
      <p:sp>
        <p:nvSpPr>
          <p:cNvPr id="539" name="ホストマシン"/>
          <p:cNvSpPr txBox="1"/>
          <p:nvPr/>
        </p:nvSpPr>
        <p:spPr>
          <a:xfrm>
            <a:off x="5564151" y="4561636"/>
            <a:ext cx="5067301" cy="933450"/>
          </a:xfrm>
          <a:prstGeom prst="rect">
            <a:avLst/>
          </a:prstGeom>
          <a:solidFill>
            <a:srgbClr val="FFFFFF"/>
          </a:solidFill>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200000"/>
              </a:lnSpc>
              <a:defRPr sz="6500">
                <a:latin typeface="游ゴシック体 ミディアム"/>
                <a:ea typeface="游ゴシック体 ミディアム"/>
                <a:cs typeface="游ゴシック体 ミディアム"/>
                <a:sym typeface="游ゴシック体 ミディアム"/>
              </a:defRPr>
            </a:lvl1pPr>
          </a:lstStyle>
          <a:p>
            <a:pPr/>
            <a:r>
              <a:t>ホストマシン</a:t>
            </a:r>
          </a:p>
        </p:txBody>
      </p:sp>
      <p:sp>
        <p:nvSpPr>
          <p:cNvPr id="540" name="仮想マシン"/>
          <p:cNvSpPr txBox="1"/>
          <p:nvPr/>
        </p:nvSpPr>
        <p:spPr>
          <a:xfrm>
            <a:off x="10143887" y="6199172"/>
            <a:ext cx="4241801" cy="933450"/>
          </a:xfrm>
          <a:prstGeom prst="rect">
            <a:avLst/>
          </a:prstGeom>
          <a:solidFill>
            <a:srgbClr val="FFFFFF"/>
          </a:solidFill>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200000"/>
              </a:lnSpc>
              <a:defRPr sz="6500">
                <a:latin typeface="游ゴシック体 ミディアム"/>
                <a:ea typeface="游ゴシック体 ミディアム"/>
                <a:cs typeface="游ゴシック体 ミディアム"/>
                <a:sym typeface="游ゴシック体 ミディアム"/>
              </a:defRPr>
            </a:lvl1pPr>
          </a:lstStyle>
          <a:p>
            <a:pPr/>
            <a:r>
              <a:t>仮想マシン</a:t>
            </a:r>
          </a:p>
        </p:txBody>
      </p:sp>
      <p:pic>
        <p:nvPicPr>
          <p:cNvPr id="541" name="chrome.jpeg" descr="chrome.jpeg"/>
          <p:cNvPicPr>
            <a:picLocks noChangeAspect="1"/>
          </p:cNvPicPr>
          <p:nvPr/>
        </p:nvPicPr>
        <p:blipFill>
          <a:blip r:embed="rId4">
            <a:extLst/>
          </a:blip>
          <a:stretch>
            <a:fillRect/>
          </a:stretch>
        </p:blipFill>
        <p:spPr>
          <a:xfrm>
            <a:off x="5644039" y="8139407"/>
            <a:ext cx="1893047" cy="1893046"/>
          </a:xfrm>
          <a:prstGeom prst="rect">
            <a:avLst/>
          </a:prstGeom>
          <a:ln w="12700">
            <a:miter lim="400000"/>
          </a:ln>
        </p:spPr>
      </p:pic>
      <p:pic>
        <p:nvPicPr>
          <p:cNvPr id="542" name="metamask.png" descr="metamask.png"/>
          <p:cNvPicPr>
            <a:picLocks noChangeAspect="1"/>
          </p:cNvPicPr>
          <p:nvPr/>
        </p:nvPicPr>
        <p:blipFill>
          <a:blip r:embed="rId5">
            <a:extLst/>
          </a:blip>
          <a:stretch>
            <a:fillRect/>
          </a:stretch>
        </p:blipFill>
        <p:spPr>
          <a:xfrm>
            <a:off x="6367999" y="7019690"/>
            <a:ext cx="1501078" cy="1647434"/>
          </a:xfrm>
          <a:prstGeom prst="rect">
            <a:avLst/>
          </a:prstGeom>
          <a:ln w="12700">
            <a:miter lim="400000"/>
          </a:ln>
        </p:spPr>
      </p:pic>
      <p:pic>
        <p:nvPicPr>
          <p:cNvPr id="543" name="Etehreum.png" descr="Etehreum.png"/>
          <p:cNvPicPr>
            <a:picLocks noChangeAspect="1"/>
          </p:cNvPicPr>
          <p:nvPr/>
        </p:nvPicPr>
        <p:blipFill>
          <a:blip r:embed="rId6">
            <a:extLst/>
          </a:blip>
          <a:stretch>
            <a:fillRect/>
          </a:stretch>
        </p:blipFill>
        <p:spPr>
          <a:xfrm>
            <a:off x="1189590" y="7313480"/>
            <a:ext cx="1738883" cy="2832929"/>
          </a:xfrm>
          <a:prstGeom prst="rect">
            <a:avLst/>
          </a:prstGeom>
          <a:ln w="12700">
            <a:miter lim="400000"/>
          </a:ln>
        </p:spPr>
      </p:pic>
      <p:sp>
        <p:nvSpPr>
          <p:cNvPr id="544" name="線"/>
          <p:cNvSpPr/>
          <p:nvPr/>
        </p:nvSpPr>
        <p:spPr>
          <a:xfrm>
            <a:off x="3074543" y="8537583"/>
            <a:ext cx="2423426" cy="1"/>
          </a:xfrm>
          <a:prstGeom prst="line">
            <a:avLst/>
          </a:prstGeom>
          <a:ln w="63500">
            <a:solidFill>
              <a:srgbClr val="000000"/>
            </a:solidFill>
            <a:miter lim="400000"/>
            <a:tailEnd type="triangle"/>
          </a:ln>
        </p:spPr>
        <p:txBody>
          <a:bodyPr lIns="50800" tIns="50800" rIns="50800" bIns="50800" anchor="ctr"/>
          <a:lstStyle/>
          <a:p>
            <a:pPr/>
          </a:p>
        </p:txBody>
      </p:sp>
      <p:sp>
        <p:nvSpPr>
          <p:cNvPr id="545" name="線"/>
          <p:cNvSpPr/>
          <p:nvPr/>
        </p:nvSpPr>
        <p:spPr>
          <a:xfrm flipH="1">
            <a:off x="2893189" y="9737991"/>
            <a:ext cx="2535573" cy="1"/>
          </a:xfrm>
          <a:prstGeom prst="line">
            <a:avLst/>
          </a:prstGeom>
          <a:ln w="63500">
            <a:solidFill>
              <a:srgbClr val="000000"/>
            </a:solidFill>
            <a:miter lim="400000"/>
            <a:tailEnd type="triangle"/>
          </a:ln>
        </p:spPr>
        <p:txBody>
          <a:bodyPr lIns="50800" tIns="50800" rIns="50800" bIns="50800" anchor="ctr"/>
          <a:lstStyle/>
          <a:p>
            <a:pPr/>
          </a:p>
        </p:txBody>
      </p:sp>
      <p:sp>
        <p:nvSpPr>
          <p:cNvPr id="546" name="object 5"/>
          <p:cNvSpPr txBox="1"/>
          <p:nvPr/>
        </p:nvSpPr>
        <p:spPr>
          <a:xfrm>
            <a:off x="12637309" y="12700000"/>
            <a:ext cx="420117" cy="42926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b">
            <a:spAutoFit/>
          </a:bodyPr>
          <a:lstStyle>
            <a:lvl1pPr defTabSz="584200">
              <a:lnSpc>
                <a:spcPct val="100000"/>
              </a:lnSpc>
              <a:defRPr sz="2000">
                <a:solidFill>
                  <a:srgbClr val="5E5E5E"/>
                </a:solidFill>
                <a:latin typeface="Graphik"/>
                <a:ea typeface="Graphik"/>
                <a:cs typeface="Graphik"/>
                <a:sym typeface="Graphik"/>
              </a:defRPr>
            </a:lvl1pPr>
          </a:lstStyle>
          <a:p>
            <a:pPr/>
            <a:fld id="{86CB4B4D-7CA3-9044-876B-883B54F8677D}" type="slidenum"/>
          </a:p>
        </p:txBody>
      </p:sp>
      <p:sp>
        <p:nvSpPr>
          <p:cNvPr id="547" name="2.3.1"/>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2.3.1</a:t>
            </a:r>
          </a:p>
        </p:txBody>
      </p:sp>
    </p:spTree>
  </p:cSld>
  <p:clrMapOvr>
    <a:masterClrMapping/>
  </p:clrMapOvr>
  <p:transition xmlns:p14="http://schemas.microsoft.com/office/powerpoint/2010/main" spd="med" advClick="1"/>
</p:sld>
</file>

<file path=ppt/slides/slide4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51" name="スライド番号"/>
          <p:cNvSpPr txBox="1"/>
          <p:nvPr>
            <p:ph type="sldNum" sz="quarter" idx="2"/>
          </p:nvPr>
        </p:nvSpPr>
        <p:spPr>
          <a:xfrm>
            <a:off x="11981687" y="12700000"/>
            <a:ext cx="428245"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552" name="スマートコントラクトの構成"/>
          <p:cNvSpPr txBox="1"/>
          <p:nvPr/>
        </p:nvSpPr>
        <p:spPr>
          <a:xfrm>
            <a:off x="3035119" y="1229248"/>
            <a:ext cx="18544237"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スマートコントラクトの構成</a:t>
            </a:r>
          </a:p>
        </p:txBody>
      </p:sp>
      <p:sp>
        <p:nvSpPr>
          <p:cNvPr id="553" name="秘密鍵の管理"/>
          <p:cNvSpPr txBox="1"/>
          <p:nvPr/>
        </p:nvSpPr>
        <p:spPr>
          <a:xfrm>
            <a:off x="9620249" y="3937447"/>
            <a:ext cx="5143501"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秘密鍵の管理</a:t>
            </a:r>
          </a:p>
        </p:txBody>
      </p:sp>
      <p:sp>
        <p:nvSpPr>
          <p:cNvPr id="554" name="仮想通貨を管理する秘密鍵の再発行は不可能"/>
          <p:cNvSpPr txBox="1"/>
          <p:nvPr/>
        </p:nvSpPr>
        <p:spPr>
          <a:xfrm>
            <a:off x="3769613" y="5743376"/>
            <a:ext cx="16844773"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nSpc>
                <a:spcPct val="150000"/>
              </a:lnSpc>
              <a:defRPr sz="6600">
                <a:latin typeface="游ゴシック体 ボールド"/>
                <a:ea typeface="游ゴシック体 ボールド"/>
                <a:cs typeface="游ゴシック体 ボールド"/>
                <a:sym typeface="游ゴシック体 ボールド"/>
              </a:defRPr>
            </a:pPr>
            <a:r>
              <a:t>仮想通貨を管理する秘密鍵の</a:t>
            </a:r>
            <a:r>
              <a:rPr>
                <a:solidFill>
                  <a:schemeClr val="accent5"/>
                </a:solidFill>
              </a:rPr>
              <a:t>再発行は不可能</a:t>
            </a:r>
          </a:p>
        </p:txBody>
      </p:sp>
      <p:sp>
        <p:nvSpPr>
          <p:cNvPr id="555" name="→誰がどのように管理するか"/>
          <p:cNvSpPr txBox="1"/>
          <p:nvPr/>
        </p:nvSpPr>
        <p:spPr>
          <a:xfrm>
            <a:off x="6835315" y="6990024"/>
            <a:ext cx="10943845"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nSpc>
                <a:spcPct val="150000"/>
              </a:lnSpc>
              <a:defRPr sz="6600">
                <a:latin typeface="游ゴシック体 ボールド"/>
                <a:ea typeface="游ゴシック体 ボールド"/>
                <a:cs typeface="游ゴシック体 ボールド"/>
                <a:sym typeface="游ゴシック体 ボールド"/>
              </a:defRPr>
            </a:pPr>
            <a:r>
              <a:t>→</a:t>
            </a:r>
            <a:r>
              <a:rPr>
                <a:solidFill>
                  <a:schemeClr val="accent5"/>
                </a:solidFill>
              </a:rPr>
              <a:t>誰</a:t>
            </a:r>
            <a:r>
              <a:t>が</a:t>
            </a:r>
            <a:r>
              <a:rPr>
                <a:solidFill>
                  <a:schemeClr val="accent5"/>
                </a:solidFill>
              </a:rPr>
              <a:t>どのよう</a:t>
            </a:r>
            <a:r>
              <a:t>に管理するか</a:t>
            </a:r>
          </a:p>
        </p:txBody>
      </p:sp>
      <p:sp>
        <p:nvSpPr>
          <p:cNvPr id="556" name="秘密鍵の管理の点からも構成を考える必要がある"/>
          <p:cNvSpPr txBox="1"/>
          <p:nvPr/>
        </p:nvSpPr>
        <p:spPr>
          <a:xfrm>
            <a:off x="2914650" y="10206705"/>
            <a:ext cx="18554701"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秘密鍵の管理の点からも構成を考える必要がある</a:t>
            </a:r>
          </a:p>
        </p:txBody>
      </p:sp>
      <p:sp>
        <p:nvSpPr>
          <p:cNvPr id="557" name="2.3.2"/>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2.3.2</a:t>
            </a:r>
          </a:p>
        </p:txBody>
      </p:sp>
    </p:spTree>
  </p:cSld>
  <p:clrMapOvr>
    <a:masterClrMapping/>
  </p:clrMapOvr>
  <p:transition xmlns:p14="http://schemas.microsoft.com/office/powerpoint/2010/main" spd="med" advClick="1"/>
</p:sld>
</file>

<file path=ppt/slides/slide4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61" name="スライド番号"/>
          <p:cNvSpPr txBox="1"/>
          <p:nvPr>
            <p:ph type="sldNum" sz="quarter" idx="2"/>
          </p:nvPr>
        </p:nvSpPr>
        <p:spPr>
          <a:xfrm>
            <a:off x="11996165" y="12700000"/>
            <a:ext cx="399289"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562" name="スマートコントラクトの構成"/>
          <p:cNvSpPr txBox="1"/>
          <p:nvPr/>
        </p:nvSpPr>
        <p:spPr>
          <a:xfrm>
            <a:off x="3035119" y="1229248"/>
            <a:ext cx="18544237"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スマートコントラクトの構成</a:t>
            </a:r>
          </a:p>
        </p:txBody>
      </p:sp>
      <p:sp>
        <p:nvSpPr>
          <p:cNvPr id="563" name="手数料の支払い"/>
          <p:cNvSpPr txBox="1"/>
          <p:nvPr/>
        </p:nvSpPr>
        <p:spPr>
          <a:xfrm>
            <a:off x="9201149" y="3937447"/>
            <a:ext cx="5981701"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手数料の支払い</a:t>
            </a:r>
          </a:p>
        </p:txBody>
      </p:sp>
      <p:sp>
        <p:nvSpPr>
          <p:cNvPr id="564" name="ブロックチェーンの利用には手数料が必要"/>
          <p:cNvSpPr txBox="1"/>
          <p:nvPr/>
        </p:nvSpPr>
        <p:spPr>
          <a:xfrm>
            <a:off x="4201286" y="5743376"/>
            <a:ext cx="15981427"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nSpc>
                <a:spcPct val="150000"/>
              </a:lnSpc>
              <a:defRPr sz="6600">
                <a:latin typeface="游ゴシック体 ボールド"/>
                <a:ea typeface="游ゴシック体 ボールド"/>
                <a:cs typeface="游ゴシック体 ボールド"/>
                <a:sym typeface="游ゴシック体 ボールド"/>
              </a:defRPr>
            </a:pPr>
            <a:r>
              <a:t>ブロックチェーンの利用には</a:t>
            </a:r>
            <a:r>
              <a:rPr>
                <a:solidFill>
                  <a:schemeClr val="accent5"/>
                </a:solidFill>
              </a:rPr>
              <a:t>手数料が必要</a:t>
            </a:r>
          </a:p>
        </p:txBody>
      </p:sp>
      <p:sp>
        <p:nvSpPr>
          <p:cNvPr id="565" name="→誰が支払うか"/>
          <p:cNvSpPr txBox="1"/>
          <p:nvPr/>
        </p:nvSpPr>
        <p:spPr>
          <a:xfrm>
            <a:off x="9316387" y="6990024"/>
            <a:ext cx="5981701"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nSpc>
                <a:spcPct val="150000"/>
              </a:lnSpc>
              <a:defRPr sz="6600">
                <a:latin typeface="游ゴシック体 ボールド"/>
                <a:ea typeface="游ゴシック体 ボールド"/>
                <a:cs typeface="游ゴシック体 ボールド"/>
                <a:sym typeface="游ゴシック体 ボールド"/>
              </a:defRPr>
            </a:pPr>
            <a:r>
              <a:t>→</a:t>
            </a:r>
            <a:r>
              <a:rPr>
                <a:solidFill>
                  <a:schemeClr val="accent5"/>
                </a:solidFill>
              </a:rPr>
              <a:t>誰</a:t>
            </a:r>
            <a:r>
              <a:t>が支払うか</a:t>
            </a:r>
          </a:p>
        </p:txBody>
      </p:sp>
      <p:sp>
        <p:nvSpPr>
          <p:cNvPr id="566" name="仮想通貨の保有率の低さを考慮する必要がある"/>
          <p:cNvSpPr txBox="1"/>
          <p:nvPr/>
        </p:nvSpPr>
        <p:spPr>
          <a:xfrm>
            <a:off x="3350513" y="10206705"/>
            <a:ext cx="17682973"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仮想通貨の保有率の低さを考慮する必要がある</a:t>
            </a:r>
          </a:p>
        </p:txBody>
      </p:sp>
      <p:sp>
        <p:nvSpPr>
          <p:cNvPr id="567" name="2.3.3"/>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2.3.3</a:t>
            </a:r>
          </a:p>
        </p:txBody>
      </p:sp>
    </p:spTree>
  </p:cSld>
  <p:clrMapOvr>
    <a:masterClrMapping/>
  </p:clrMapOvr>
  <p:transition xmlns:p14="http://schemas.microsoft.com/office/powerpoint/2010/main" spd="med" advClick="1"/>
</p:sld>
</file>

<file path=ppt/slides/slide4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71" name="スライド番号"/>
          <p:cNvSpPr txBox="1"/>
          <p:nvPr>
            <p:ph type="sldNum" sz="quarter" idx="2"/>
          </p:nvPr>
        </p:nvSpPr>
        <p:spPr>
          <a:xfrm>
            <a:off x="11983211" y="12700000"/>
            <a:ext cx="425197"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572" name="3章…"/>
          <p:cNvSpPr txBox="1"/>
          <p:nvPr/>
        </p:nvSpPr>
        <p:spPr>
          <a:xfrm>
            <a:off x="3773805" y="5549900"/>
            <a:ext cx="16836391" cy="26162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nSpc>
                <a:spcPct val="150000"/>
              </a:lnSpc>
              <a:defRPr sz="6600">
                <a:latin typeface="游ゴシック体 ボールド"/>
                <a:ea typeface="游ゴシック体 ボールド"/>
                <a:cs typeface="游ゴシック体 ボールド"/>
                <a:sym typeface="游ゴシック体 ボールド"/>
              </a:defRPr>
            </a:pPr>
            <a:r>
              <a:t>3章 </a:t>
            </a:r>
          </a:p>
          <a:p>
            <a:pPr>
              <a:lnSpc>
                <a:spcPct val="200000"/>
              </a:lnSpc>
              <a:defRPr sz="6600">
                <a:latin typeface="游ゴシック体 ボールド"/>
                <a:ea typeface="游ゴシック体 ボールド"/>
                <a:cs typeface="游ゴシック体 ボールド"/>
                <a:sym typeface="游ゴシック体 ボールド"/>
              </a:defRPr>
            </a:pPr>
            <a:r>
              <a:t>スマートコントラクトを用いたシステム構築</a:t>
            </a:r>
          </a:p>
        </p:txBody>
      </p:sp>
    </p:spTree>
  </p:cSld>
  <p:clrMapOvr>
    <a:masterClrMapping/>
  </p:clrMapOvr>
  <p:transition xmlns:p14="http://schemas.microsoft.com/office/powerpoint/2010/main" spd="med" advClick="1"/>
</p:sld>
</file>

<file path=ppt/slides/slide4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74" name="スライド番号"/>
          <p:cNvSpPr txBox="1"/>
          <p:nvPr>
            <p:ph type="sldNum" sz="quarter" idx="2"/>
          </p:nvPr>
        </p:nvSpPr>
        <p:spPr>
          <a:xfrm>
            <a:off x="11981560" y="12700000"/>
            <a:ext cx="428499"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575" name="Ethereum"/>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Ethereum</a:t>
            </a:r>
          </a:p>
        </p:txBody>
      </p:sp>
      <p:sp>
        <p:nvSpPr>
          <p:cNvPr id="576" name="Ethereumを一つの仮想的なコンピュータとして捉える…"/>
          <p:cNvSpPr txBox="1"/>
          <p:nvPr/>
        </p:nvSpPr>
        <p:spPr>
          <a:xfrm>
            <a:off x="4336097" y="4448346"/>
            <a:ext cx="15711806" cy="1689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defTabSz="457200">
              <a:lnSpc>
                <a:spcPts val="9300"/>
              </a:lnSpc>
              <a:defRPr sz="5000">
                <a:solidFill>
                  <a:srgbClr val="FF0000"/>
                </a:solidFill>
                <a:latin typeface="游ゴシック体 ボールド"/>
                <a:ea typeface="游ゴシック体 ボールド"/>
                <a:cs typeface="游ゴシック体 ボールド"/>
                <a:sym typeface="游ゴシック体 ボールド"/>
              </a:defRPr>
            </a:pPr>
            <a:r>
              <a:rPr>
                <a:solidFill>
                  <a:srgbClr val="000000"/>
                </a:solidFill>
              </a:rPr>
              <a:t>Ethereum</a:t>
            </a:r>
            <a:r>
              <a:rPr>
                <a:solidFill>
                  <a:srgbClr val="000000">
                    <a:alpha val="84705"/>
                  </a:srgbClr>
                </a:solidFill>
              </a:rPr>
              <a:t>を一つの</a:t>
            </a:r>
            <a:r>
              <a:t>仮想的なコンピュータ</a:t>
            </a:r>
            <a:r>
              <a:rPr>
                <a:solidFill>
                  <a:srgbClr val="000000"/>
                </a:solidFill>
              </a:rPr>
              <a:t>として捉える</a:t>
            </a:r>
          </a:p>
          <a:p>
            <a:pPr defTabSz="457200">
              <a:lnSpc>
                <a:spcPts val="9300"/>
              </a:lnSpc>
              <a:defRPr sz="5000">
                <a:solidFill>
                  <a:srgbClr val="FF0000"/>
                </a:solidFill>
                <a:latin typeface="游ゴシック体 ボールド"/>
                <a:ea typeface="游ゴシック体 ボールド"/>
                <a:cs typeface="游ゴシック体 ボールド"/>
                <a:sym typeface="游ゴシック体 ボールド"/>
              </a:defRPr>
            </a:pPr>
            <a:r>
              <a:rPr>
                <a:solidFill>
                  <a:srgbClr val="000000"/>
                </a:solidFill>
              </a:rPr>
              <a:t>→</a:t>
            </a:r>
            <a:r>
              <a:t>Ethereum Virtual Machine (EVM)</a:t>
            </a:r>
            <a:r>
              <a:rPr>
                <a:solidFill>
                  <a:srgbClr val="000000">
                    <a:alpha val="84705"/>
                  </a:srgbClr>
                </a:solidFill>
              </a:rPr>
              <a:t> </a:t>
            </a:r>
          </a:p>
        </p:txBody>
      </p:sp>
      <p:pic>
        <p:nvPicPr>
          <p:cNvPr id="577" name="不明.png" descr="不明.png"/>
          <p:cNvPicPr>
            <a:picLocks noChangeAspect="1"/>
          </p:cNvPicPr>
          <p:nvPr/>
        </p:nvPicPr>
        <p:blipFill>
          <a:blip r:embed="rId3">
            <a:extLst/>
          </a:blip>
          <a:stretch>
            <a:fillRect/>
          </a:stretch>
        </p:blipFill>
        <p:spPr>
          <a:xfrm>
            <a:off x="6172200" y="6896943"/>
            <a:ext cx="12039600" cy="5613401"/>
          </a:xfrm>
          <a:prstGeom prst="rect">
            <a:avLst/>
          </a:prstGeom>
          <a:ln w="12700">
            <a:miter lim="400000"/>
          </a:ln>
        </p:spPr>
      </p:pic>
      <p:sp>
        <p:nvSpPr>
          <p:cNvPr id="578" name="3.1.1"/>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3.1.1</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94" name="ひきじりさん用.001.jpeg" descr="ひきじりさん用.001.jpeg"/>
          <p:cNvPicPr>
            <a:picLocks noChangeAspect="1"/>
          </p:cNvPicPr>
          <p:nvPr/>
        </p:nvPicPr>
        <p:blipFill>
          <a:blip r:embed="rId3">
            <a:extLst/>
          </a:blip>
          <a:stretch>
            <a:fillRect/>
          </a:stretch>
        </p:blipFill>
        <p:spPr>
          <a:xfrm>
            <a:off x="5520986" y="5374862"/>
            <a:ext cx="13982701" cy="10487025"/>
          </a:xfrm>
          <a:prstGeom prst="rect">
            <a:avLst/>
          </a:prstGeom>
          <a:ln w="12700">
            <a:miter lim="400000"/>
          </a:ln>
        </p:spPr>
      </p:pic>
      <p:sp>
        <p:nvSpPr>
          <p:cNvPr id="195" name="スライド番号"/>
          <p:cNvSpPr txBox="1"/>
          <p:nvPr>
            <p:ph type="sldNum" sz="quarter" idx="2"/>
          </p:nvPr>
        </p:nvSpPr>
        <p:spPr>
          <a:xfrm>
            <a:off x="12064110" y="12700000"/>
            <a:ext cx="263399"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96" name="Webアプリケーション"/>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Webアプリケーション</a:t>
            </a:r>
          </a:p>
        </p:txBody>
      </p:sp>
      <p:sp>
        <p:nvSpPr>
          <p:cNvPr id="197" name="インターネットなどのネットワークから利用するアプリケーション"/>
          <p:cNvSpPr txBox="1"/>
          <p:nvPr/>
        </p:nvSpPr>
        <p:spPr>
          <a:xfrm>
            <a:off x="1699259" y="4452100"/>
            <a:ext cx="20985481" cy="80645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5500">
                <a:latin typeface="游ゴシック体 ミディアム"/>
                <a:ea typeface="游ゴシック体 ミディアム"/>
                <a:cs typeface="游ゴシック体 ミディアム"/>
                <a:sym typeface="游ゴシック体 ミディアム"/>
              </a:defRPr>
            </a:lvl1pPr>
          </a:lstStyle>
          <a:p>
            <a:pPr/>
            <a:r>
              <a:t>インターネットなどのネットワークから利用するアプリケーション</a:t>
            </a:r>
          </a:p>
        </p:txBody>
      </p:sp>
      <p:sp>
        <p:nvSpPr>
          <p:cNvPr id="198" name="→端末にインストールして使うアプリケーション"/>
          <p:cNvSpPr txBox="1"/>
          <p:nvPr/>
        </p:nvSpPr>
        <p:spPr>
          <a:xfrm>
            <a:off x="5315887" y="7516440"/>
            <a:ext cx="13982701" cy="736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5000">
                <a:latin typeface="游ゴシック体 ミディアム"/>
                <a:ea typeface="游ゴシック体 ミディアム"/>
                <a:cs typeface="游ゴシック体 ミディアム"/>
                <a:sym typeface="游ゴシック体 ミディアム"/>
              </a:defRPr>
            </a:lvl1pPr>
          </a:lstStyle>
          <a:p>
            <a:pPr/>
            <a:r>
              <a:t>→端末にインストールして使うアプリケーション</a:t>
            </a:r>
          </a:p>
        </p:txBody>
      </p:sp>
      <p:sp>
        <p:nvSpPr>
          <p:cNvPr id="199" name="ネイティブアプリケーション"/>
          <p:cNvSpPr txBox="1"/>
          <p:nvPr/>
        </p:nvSpPr>
        <p:spPr>
          <a:xfrm>
            <a:off x="7528856" y="6362033"/>
            <a:ext cx="9966961" cy="8636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000">
                <a:latin typeface="游ゴシック体 ボールド"/>
                <a:ea typeface="游ゴシック体 ボールド"/>
                <a:cs typeface="游ゴシック体 ボールド"/>
                <a:sym typeface="游ゴシック体 ボールド"/>
              </a:defRPr>
            </a:lvl1pPr>
          </a:lstStyle>
          <a:p>
            <a:pPr/>
            <a:r>
              <a:t>ネイティブアプリケーション</a:t>
            </a:r>
          </a:p>
        </p:txBody>
      </p:sp>
      <p:sp>
        <p:nvSpPr>
          <p:cNvPr id="200" name="ネイティブアプリケーション"/>
          <p:cNvSpPr txBox="1"/>
          <p:nvPr/>
        </p:nvSpPr>
        <p:spPr>
          <a:xfrm>
            <a:off x="7528857" y="3352736"/>
            <a:ext cx="9966961" cy="863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000">
                <a:latin typeface="游ゴシック体 ボールド"/>
                <a:ea typeface="游ゴシック体 ボールド"/>
                <a:cs typeface="游ゴシック体 ボールド"/>
                <a:sym typeface="游ゴシック体 ボールド"/>
              </a:defRPr>
            </a:lvl1pPr>
          </a:lstStyle>
          <a:p>
            <a:pPr/>
            <a:r>
              <a:t>ネイティブアプリケーション</a:t>
            </a:r>
          </a:p>
        </p:txBody>
      </p:sp>
      <p:sp>
        <p:nvSpPr>
          <p:cNvPr id="201" name="1.1.1"/>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1.1.1</a:t>
            </a:r>
          </a:p>
        </p:txBody>
      </p:sp>
    </p:spTree>
  </p:cSld>
  <p:clrMapOvr>
    <a:masterClrMapping/>
  </p:clrMapOvr>
  <p:transition xmlns:p14="http://schemas.microsoft.com/office/powerpoint/2010/main" spd="med" advClick="1"/>
</p:sld>
</file>

<file path=ppt/slides/slide5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82" name="スライド番号"/>
          <p:cNvSpPr txBox="1"/>
          <p:nvPr>
            <p:ph type="sldNum" sz="quarter" idx="2"/>
          </p:nvPr>
        </p:nvSpPr>
        <p:spPr>
          <a:xfrm>
            <a:off x="11978258" y="12700000"/>
            <a:ext cx="435103"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583" name="Ethereum"/>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Ethereum</a:t>
            </a:r>
          </a:p>
        </p:txBody>
      </p:sp>
      <p:sp>
        <p:nvSpPr>
          <p:cNvPr id="584" name="Solidity"/>
          <p:cNvSpPr txBox="1"/>
          <p:nvPr/>
        </p:nvSpPr>
        <p:spPr>
          <a:xfrm>
            <a:off x="10609745" y="3840305"/>
            <a:ext cx="3164510"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Solidity</a:t>
            </a:r>
          </a:p>
        </p:txBody>
      </p:sp>
      <p:sp>
        <p:nvSpPr>
          <p:cNvPr id="585" name="コントラクトを作成するための統合開発環境"/>
          <p:cNvSpPr txBox="1"/>
          <p:nvPr/>
        </p:nvSpPr>
        <p:spPr>
          <a:xfrm>
            <a:off x="4530090" y="9660878"/>
            <a:ext cx="15323821" cy="8636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defTabSz="457200">
              <a:lnSpc>
                <a:spcPts val="10500"/>
              </a:lnSpc>
              <a:defRPr sz="6000">
                <a:latin typeface="游ゴシック体 ミディアム"/>
                <a:ea typeface="游ゴシック体 ミディアム"/>
                <a:cs typeface="游ゴシック体 ミディアム"/>
                <a:sym typeface="游ゴシック体 ミディアム"/>
              </a:defRPr>
            </a:lvl1pPr>
          </a:lstStyle>
          <a:p>
            <a:pPr/>
            <a:r>
              <a:t>コントラクトを作成するための統合開発環境</a:t>
            </a:r>
          </a:p>
        </p:txBody>
      </p:sp>
      <p:sp>
        <p:nvSpPr>
          <p:cNvPr id="586" name="Remix"/>
          <p:cNvSpPr txBox="1"/>
          <p:nvPr/>
        </p:nvSpPr>
        <p:spPr>
          <a:xfrm>
            <a:off x="10989853" y="8270152"/>
            <a:ext cx="2634768" cy="939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Remix</a:t>
            </a:r>
          </a:p>
        </p:txBody>
      </p:sp>
      <p:sp>
        <p:nvSpPr>
          <p:cNvPr id="587" name="Ethereum上でコントラクトを作成する際の最もメジャーな言語"/>
          <p:cNvSpPr txBox="1"/>
          <p:nvPr/>
        </p:nvSpPr>
        <p:spPr>
          <a:xfrm>
            <a:off x="1603694" y="5495744"/>
            <a:ext cx="21774913" cy="8636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defTabSz="457200">
              <a:lnSpc>
                <a:spcPts val="10500"/>
              </a:lnSpc>
              <a:defRPr sz="6000">
                <a:latin typeface="游ゴシック体 ミディアム"/>
                <a:ea typeface="游ゴシック体 ミディアム"/>
                <a:cs typeface="游ゴシック体 ミディアム"/>
                <a:sym typeface="游ゴシック体 ミディアム"/>
              </a:defRPr>
            </a:lvl1pPr>
          </a:lstStyle>
          <a:p>
            <a:pPr/>
            <a:r>
              <a:t>Ethereum上でコントラクトを作成する際の最もメジャーな言語</a:t>
            </a:r>
          </a:p>
        </p:txBody>
      </p:sp>
      <p:sp>
        <p:nvSpPr>
          <p:cNvPr id="588" name="3.1.2"/>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3.1.2</a:t>
            </a:r>
          </a:p>
        </p:txBody>
      </p:sp>
    </p:spTree>
  </p:cSld>
  <p:clrMapOvr>
    <a:masterClrMapping/>
  </p:clrMapOvr>
  <p:transition xmlns:p14="http://schemas.microsoft.com/office/powerpoint/2010/main" spd="med" advClick="1"/>
</p:sld>
</file>

<file path=ppt/slides/slide5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92" name="スライド番号"/>
          <p:cNvSpPr txBox="1"/>
          <p:nvPr>
            <p:ph type="sldNum" sz="quarter" idx="2"/>
          </p:nvPr>
        </p:nvSpPr>
        <p:spPr>
          <a:xfrm>
            <a:off x="12013437" y="12700000"/>
            <a:ext cx="364745"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593" name="Ethereumの利用準備"/>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Ethereumの利用準備</a:t>
            </a:r>
          </a:p>
        </p:txBody>
      </p:sp>
      <p:sp>
        <p:nvSpPr>
          <p:cNvPr id="594" name="Ethereumネットワークの種類"/>
          <p:cNvSpPr txBox="1"/>
          <p:nvPr/>
        </p:nvSpPr>
        <p:spPr>
          <a:xfrm>
            <a:off x="6375158" y="3582458"/>
            <a:ext cx="11633684"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Ethereumネットワークの種類</a:t>
            </a:r>
          </a:p>
        </p:txBody>
      </p:sp>
      <p:sp>
        <p:nvSpPr>
          <p:cNvPr id="595" name="メインネットワーク…"/>
          <p:cNvSpPr txBox="1"/>
          <p:nvPr/>
        </p:nvSpPr>
        <p:spPr>
          <a:xfrm>
            <a:off x="8380063" y="5090423"/>
            <a:ext cx="7623874" cy="194945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nSpc>
                <a:spcPct val="100000"/>
              </a:lnSpc>
              <a:defRPr sz="6000">
                <a:latin typeface="游ゴシック体 ボールド"/>
                <a:ea typeface="游ゴシック体 ボールド"/>
                <a:cs typeface="游ゴシック体 ボールド"/>
                <a:sym typeface="游ゴシック体 ボールド"/>
              </a:defRPr>
            </a:pPr>
            <a:r>
              <a:t>メインネットワーク</a:t>
            </a:r>
          </a:p>
          <a:p>
            <a:pPr>
              <a:lnSpc>
                <a:spcPct val="100000"/>
              </a:lnSpc>
              <a:defRPr sz="5500">
                <a:latin typeface="游ゴシック体 ミディアム"/>
                <a:ea typeface="游ゴシック体 ミディアム"/>
                <a:cs typeface="游ゴシック体 ミディアム"/>
                <a:sym typeface="游ゴシック体 ミディアム"/>
              </a:defRPr>
            </a:pPr>
            <a:r>
              <a:t>→ Ethereumの本番環境</a:t>
            </a:r>
          </a:p>
        </p:txBody>
      </p:sp>
      <p:sp>
        <p:nvSpPr>
          <p:cNvPr id="596" name="テストネットワーク…"/>
          <p:cNvSpPr txBox="1"/>
          <p:nvPr/>
        </p:nvSpPr>
        <p:spPr>
          <a:xfrm>
            <a:off x="8030813" y="7920784"/>
            <a:ext cx="8322374" cy="194945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nSpc>
                <a:spcPct val="100000"/>
              </a:lnSpc>
              <a:defRPr sz="6000">
                <a:latin typeface="游ゴシック体 ボールド"/>
                <a:ea typeface="游ゴシック体 ボールド"/>
                <a:cs typeface="游ゴシック体 ボールド"/>
                <a:sym typeface="游ゴシック体 ボールド"/>
              </a:defRPr>
            </a:pPr>
            <a:r>
              <a:t>テストネットワーク</a:t>
            </a:r>
          </a:p>
          <a:p>
            <a:pPr>
              <a:lnSpc>
                <a:spcPct val="100000"/>
              </a:lnSpc>
              <a:defRPr sz="5500">
                <a:latin typeface="游ゴシック体 ミディアム"/>
                <a:ea typeface="游ゴシック体 ミディアム"/>
                <a:cs typeface="游ゴシック体 ミディアム"/>
                <a:sym typeface="游ゴシック体 ミディアム"/>
              </a:defRPr>
            </a:pPr>
            <a:r>
              <a:t>→ Ethereumのテスト環境</a:t>
            </a:r>
          </a:p>
        </p:txBody>
      </p:sp>
      <p:sp>
        <p:nvSpPr>
          <p:cNvPr id="597" name="プライベートネットワーク…"/>
          <p:cNvSpPr txBox="1"/>
          <p:nvPr/>
        </p:nvSpPr>
        <p:spPr>
          <a:xfrm>
            <a:off x="7697137" y="10751145"/>
            <a:ext cx="9220201" cy="194945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nSpc>
                <a:spcPct val="100000"/>
              </a:lnSpc>
              <a:defRPr sz="6000">
                <a:latin typeface="游ゴシック体 ボールド"/>
                <a:ea typeface="游ゴシック体 ボールド"/>
                <a:cs typeface="游ゴシック体 ボールド"/>
                <a:sym typeface="游ゴシック体 ボールド"/>
              </a:defRPr>
            </a:pPr>
            <a:r>
              <a:t>プライベートネットワーク</a:t>
            </a:r>
          </a:p>
          <a:p>
            <a:pPr>
              <a:lnSpc>
                <a:spcPct val="100000"/>
              </a:lnSpc>
              <a:defRPr sz="5500">
                <a:latin typeface="游ゴシック体 ミディアム"/>
                <a:ea typeface="游ゴシック体 ミディアム"/>
                <a:cs typeface="游ゴシック体 ミディアム"/>
                <a:sym typeface="游ゴシック体 ミディアム"/>
              </a:defRPr>
            </a:pPr>
            <a:r>
              <a:t>→ Ethereumのローカル環境</a:t>
            </a:r>
          </a:p>
        </p:txBody>
      </p:sp>
      <p:sp>
        <p:nvSpPr>
          <p:cNvPr id="598" name="3.2.1"/>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3.2.1</a:t>
            </a:r>
          </a:p>
        </p:txBody>
      </p:sp>
    </p:spTree>
  </p:cSld>
  <p:clrMapOvr>
    <a:masterClrMapping/>
  </p:clrMapOvr>
  <p:transition xmlns:p14="http://schemas.microsoft.com/office/powerpoint/2010/main" spd="med" advClick="1"/>
</p:sld>
</file>

<file path=ppt/slides/slide5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02" name="スライド番号"/>
          <p:cNvSpPr txBox="1"/>
          <p:nvPr>
            <p:ph type="sldNum" sz="quarter" idx="2"/>
          </p:nvPr>
        </p:nvSpPr>
        <p:spPr>
          <a:xfrm>
            <a:off x="11993752" y="12700000"/>
            <a:ext cx="404115"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603" name="Ethereumの利用準備"/>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Ethereumの利用準備</a:t>
            </a:r>
          </a:p>
        </p:txBody>
      </p:sp>
      <p:sp>
        <p:nvSpPr>
          <p:cNvPr id="604" name="プライベートネットワークをローカル環境に構築する"/>
          <p:cNvSpPr txBox="1"/>
          <p:nvPr/>
        </p:nvSpPr>
        <p:spPr>
          <a:xfrm>
            <a:off x="2114169" y="7207279"/>
            <a:ext cx="20155663" cy="939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プライベートネットワークをローカル環境に構築する</a:t>
            </a:r>
          </a:p>
        </p:txBody>
      </p:sp>
      <p:sp>
        <p:nvSpPr>
          <p:cNvPr id="605" name="3.2.1"/>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3.2.1</a:t>
            </a:r>
          </a:p>
        </p:txBody>
      </p:sp>
    </p:spTree>
  </p:cSld>
  <p:clrMapOvr>
    <a:masterClrMapping/>
  </p:clrMapOvr>
  <p:transition xmlns:p14="http://schemas.microsoft.com/office/powerpoint/2010/main" spd="med" advClick="1"/>
</p:sld>
</file>

<file path=ppt/slides/slide5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07" name="スライド番号"/>
          <p:cNvSpPr txBox="1"/>
          <p:nvPr>
            <p:ph type="sldNum" sz="quarter" idx="2"/>
          </p:nvPr>
        </p:nvSpPr>
        <p:spPr>
          <a:xfrm>
            <a:off x="11987402" y="12700000"/>
            <a:ext cx="416815"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608" name="Ethereumの利用準備"/>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Ethereumの利用準備</a:t>
            </a:r>
          </a:p>
        </p:txBody>
      </p:sp>
      <p:sp>
        <p:nvSpPr>
          <p:cNvPr id="609" name="ウォレット"/>
          <p:cNvSpPr txBox="1"/>
          <p:nvPr/>
        </p:nvSpPr>
        <p:spPr>
          <a:xfrm>
            <a:off x="10039349" y="3937447"/>
            <a:ext cx="4305301"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ウォレット</a:t>
            </a:r>
          </a:p>
        </p:txBody>
      </p:sp>
      <p:sp>
        <p:nvSpPr>
          <p:cNvPr id="610" name="仮想通貨を保有するためアプリケーション"/>
          <p:cNvSpPr txBox="1"/>
          <p:nvPr/>
        </p:nvSpPr>
        <p:spPr>
          <a:xfrm>
            <a:off x="5527039" y="5601082"/>
            <a:ext cx="13329921" cy="80645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defTabSz="457200">
              <a:lnSpc>
                <a:spcPts val="9900"/>
              </a:lnSpc>
              <a:defRPr sz="5500">
                <a:latin typeface="游ゴシック体 ミディアム"/>
                <a:ea typeface="游ゴシック体 ミディアム"/>
                <a:cs typeface="游ゴシック体 ミディアム"/>
                <a:sym typeface="游ゴシック体 ミディアム"/>
              </a:defRPr>
            </a:lvl1pPr>
          </a:lstStyle>
          <a:p>
            <a:pPr/>
            <a:r>
              <a:t>仮想通貨を保有するためアプリケーション</a:t>
            </a:r>
          </a:p>
        </p:txBody>
      </p:sp>
      <p:sp>
        <p:nvSpPr>
          <p:cNvPr id="611" name="MetaMask"/>
          <p:cNvSpPr txBox="1"/>
          <p:nvPr/>
        </p:nvSpPr>
        <p:spPr>
          <a:xfrm>
            <a:off x="9981095" y="7906065"/>
            <a:ext cx="4421810" cy="939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MetaMask</a:t>
            </a:r>
          </a:p>
        </p:txBody>
      </p:sp>
      <p:sp>
        <p:nvSpPr>
          <p:cNvPr id="612" name="ブラウザの拡張として利用するEthereumウォレット"/>
          <p:cNvSpPr txBox="1"/>
          <p:nvPr/>
        </p:nvSpPr>
        <p:spPr>
          <a:xfrm>
            <a:off x="3995229" y="9581906"/>
            <a:ext cx="16393542" cy="80645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defTabSz="457200">
              <a:lnSpc>
                <a:spcPts val="9900"/>
              </a:lnSpc>
              <a:defRPr sz="5500">
                <a:latin typeface="游ゴシック体 ミディアム"/>
                <a:ea typeface="游ゴシック体 ミディアム"/>
                <a:cs typeface="游ゴシック体 ミディアム"/>
                <a:sym typeface="游ゴシック体 ミディアム"/>
              </a:defRPr>
            </a:lvl1pPr>
          </a:lstStyle>
          <a:p>
            <a:pPr/>
            <a:r>
              <a:t>ブラウザの拡張として利用するEthereumウォレット</a:t>
            </a:r>
          </a:p>
        </p:txBody>
      </p:sp>
      <p:sp>
        <p:nvSpPr>
          <p:cNvPr id="613" name="3.2.2"/>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3.2.2</a:t>
            </a:r>
          </a:p>
        </p:txBody>
      </p:sp>
    </p:spTree>
  </p:cSld>
  <p:clrMapOvr>
    <a:masterClrMapping/>
  </p:clrMapOvr>
  <p:transition xmlns:p14="http://schemas.microsoft.com/office/powerpoint/2010/main" spd="med" advClick="1"/>
</p:sld>
</file>

<file path=ppt/slides/slide5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17" name="スライド番号"/>
          <p:cNvSpPr txBox="1"/>
          <p:nvPr>
            <p:ph type="sldNum" sz="quarter" idx="2"/>
          </p:nvPr>
        </p:nvSpPr>
        <p:spPr>
          <a:xfrm>
            <a:off x="11987656" y="12700000"/>
            <a:ext cx="416307"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618" name="Ethereumの利用"/>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Ethereumの利用</a:t>
            </a:r>
          </a:p>
        </p:txBody>
      </p:sp>
      <p:sp>
        <p:nvSpPr>
          <p:cNvPr id="619" name="環境構築"/>
          <p:cNvSpPr txBox="1"/>
          <p:nvPr/>
        </p:nvSpPr>
        <p:spPr>
          <a:xfrm>
            <a:off x="10458449" y="3226848"/>
            <a:ext cx="3467101"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環境構築</a:t>
            </a:r>
          </a:p>
        </p:txBody>
      </p:sp>
      <p:sp>
        <p:nvSpPr>
          <p:cNvPr id="620" name="Ganache"/>
          <p:cNvSpPr txBox="1"/>
          <p:nvPr/>
        </p:nvSpPr>
        <p:spPr>
          <a:xfrm>
            <a:off x="10358374" y="5199286"/>
            <a:ext cx="3667253" cy="93345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200000"/>
              </a:lnSpc>
              <a:defRPr sz="6500">
                <a:latin typeface="游ゴシック体 ボールド"/>
                <a:ea typeface="游ゴシック体 ボールド"/>
                <a:cs typeface="游ゴシック体 ボールド"/>
                <a:sym typeface="游ゴシック体 ボールド"/>
              </a:defRPr>
            </a:lvl1pPr>
          </a:lstStyle>
          <a:p>
            <a:pPr/>
            <a:r>
              <a:t>Ganache</a:t>
            </a:r>
          </a:p>
        </p:txBody>
      </p:sp>
      <p:sp>
        <p:nvSpPr>
          <p:cNvPr id="621" name="簡易的にEthereumのローカル環境を作るためのツール"/>
          <p:cNvSpPr txBox="1"/>
          <p:nvPr/>
        </p:nvSpPr>
        <p:spPr>
          <a:xfrm>
            <a:off x="3608594" y="6454775"/>
            <a:ext cx="17397286" cy="80645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200000"/>
              </a:lnSpc>
              <a:defRPr sz="5500">
                <a:latin typeface="游ゴシック体 ボールド"/>
                <a:ea typeface="游ゴシック体 ボールド"/>
                <a:cs typeface="游ゴシック体 ボールド"/>
                <a:sym typeface="游ゴシック体 ボールド"/>
              </a:defRPr>
            </a:lvl1pPr>
          </a:lstStyle>
          <a:p>
            <a:pPr/>
            <a:r>
              <a:t>簡易的にEthereumのローカル環境を作るためのツール</a:t>
            </a:r>
          </a:p>
        </p:txBody>
      </p:sp>
      <p:pic>
        <p:nvPicPr>
          <p:cNvPr id="622" name="ダウンロード.png" descr="ダウンロード.png"/>
          <p:cNvPicPr>
            <a:picLocks noChangeAspect="1"/>
          </p:cNvPicPr>
          <p:nvPr/>
        </p:nvPicPr>
        <p:blipFill>
          <a:blip r:embed="rId2">
            <a:extLst/>
          </a:blip>
          <a:stretch>
            <a:fillRect/>
          </a:stretch>
        </p:blipFill>
        <p:spPr>
          <a:xfrm>
            <a:off x="18923114" y="8178684"/>
            <a:ext cx="2298701" cy="3543301"/>
          </a:xfrm>
          <a:prstGeom prst="rect">
            <a:avLst/>
          </a:prstGeom>
          <a:ln w="12700">
            <a:miter lim="400000"/>
          </a:ln>
        </p:spPr>
      </p:pic>
      <p:sp>
        <p:nvSpPr>
          <p:cNvPr id="623" name="3.2.3"/>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3.2.3</a:t>
            </a:r>
          </a:p>
        </p:txBody>
      </p:sp>
    </p:spTree>
  </p:cSld>
  <p:clrMapOvr>
    <a:masterClrMapping/>
  </p:clrMapOvr>
  <p:transition xmlns:p14="http://schemas.microsoft.com/office/powerpoint/2010/main" spd="med" advClick="1"/>
</p:sld>
</file>

<file path=ppt/slides/slide5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25" name="スライド番号"/>
          <p:cNvSpPr txBox="1"/>
          <p:nvPr>
            <p:ph type="sldNum" sz="quarter" idx="2"/>
          </p:nvPr>
        </p:nvSpPr>
        <p:spPr>
          <a:xfrm>
            <a:off x="11990831" y="12700000"/>
            <a:ext cx="409957"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626" name="Ethereumの利用"/>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Ethereumの利用</a:t>
            </a:r>
          </a:p>
        </p:txBody>
      </p:sp>
      <p:pic>
        <p:nvPicPr>
          <p:cNvPr id="627" name="ダウンロード.png" descr="ダウンロード.png"/>
          <p:cNvPicPr>
            <a:picLocks noChangeAspect="1"/>
          </p:cNvPicPr>
          <p:nvPr/>
        </p:nvPicPr>
        <p:blipFill>
          <a:blip r:embed="rId3">
            <a:extLst/>
          </a:blip>
          <a:stretch>
            <a:fillRect/>
          </a:stretch>
        </p:blipFill>
        <p:spPr>
          <a:xfrm>
            <a:off x="3037492" y="6671654"/>
            <a:ext cx="2323270" cy="3581171"/>
          </a:xfrm>
          <a:prstGeom prst="rect">
            <a:avLst/>
          </a:prstGeom>
          <a:ln w="12700">
            <a:miter lim="400000"/>
          </a:ln>
        </p:spPr>
      </p:pic>
      <p:sp>
        <p:nvSpPr>
          <p:cNvPr id="628" name="角丸四角形"/>
          <p:cNvSpPr/>
          <p:nvPr/>
        </p:nvSpPr>
        <p:spPr>
          <a:xfrm>
            <a:off x="1600536" y="3470058"/>
            <a:ext cx="21128969" cy="9033321"/>
          </a:xfrm>
          <a:prstGeom prst="roundRect">
            <a:avLst>
              <a:gd name="adj" fmla="val 13035"/>
            </a:avLst>
          </a:prstGeom>
          <a:ln w="50800">
            <a:solidFill>
              <a:srgbClr val="000000"/>
            </a:solidFill>
            <a:miter lim="400000"/>
          </a:ln>
        </p:spPr>
        <p:txBody>
          <a:bodyPr lIns="50800" tIns="50800" rIns="50800" bIns="50800" anchor="ctr"/>
          <a:lstStyle/>
          <a:p>
            <a:pPr defTabSz="1130300">
              <a:lnSpc>
                <a:spcPct val="100000"/>
              </a:lnSpc>
              <a:defRPr sz="3200">
                <a:solidFill>
                  <a:srgbClr val="FFFFFF"/>
                </a:solidFill>
                <a:latin typeface="Graphik"/>
                <a:ea typeface="Graphik"/>
                <a:cs typeface="Graphik"/>
                <a:sym typeface="Graphik"/>
              </a:defRPr>
            </a:pPr>
          </a:p>
        </p:txBody>
      </p:sp>
      <p:sp>
        <p:nvSpPr>
          <p:cNvPr id="629" name="ホストマシン"/>
          <p:cNvSpPr txBox="1"/>
          <p:nvPr/>
        </p:nvSpPr>
        <p:spPr>
          <a:xfrm>
            <a:off x="9773587" y="2960332"/>
            <a:ext cx="5067301" cy="933450"/>
          </a:xfrm>
          <a:prstGeom prst="rect">
            <a:avLst/>
          </a:prstGeom>
          <a:solidFill>
            <a:srgbClr val="FFFFFF"/>
          </a:solidFill>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200000"/>
              </a:lnSpc>
              <a:defRPr sz="6500">
                <a:latin typeface="游ゴシック体 ミディアム"/>
                <a:ea typeface="游ゴシック体 ミディアム"/>
                <a:cs typeface="游ゴシック体 ミディアム"/>
                <a:sym typeface="游ゴシック体 ミディアム"/>
              </a:defRPr>
            </a:lvl1pPr>
          </a:lstStyle>
          <a:p>
            <a:pPr/>
            <a:r>
              <a:t>ホストマシン</a:t>
            </a:r>
          </a:p>
        </p:txBody>
      </p:sp>
      <p:pic>
        <p:nvPicPr>
          <p:cNvPr id="630" name="metamask.png" descr="metamask.png"/>
          <p:cNvPicPr>
            <a:picLocks noChangeAspect="1"/>
          </p:cNvPicPr>
          <p:nvPr/>
        </p:nvPicPr>
        <p:blipFill>
          <a:blip r:embed="rId4">
            <a:extLst/>
          </a:blip>
          <a:stretch>
            <a:fillRect/>
          </a:stretch>
        </p:blipFill>
        <p:spPr>
          <a:xfrm>
            <a:off x="10824370" y="6558835"/>
            <a:ext cx="2865982" cy="3145416"/>
          </a:xfrm>
          <a:prstGeom prst="rect">
            <a:avLst/>
          </a:prstGeom>
          <a:ln w="12700">
            <a:miter lim="400000"/>
          </a:ln>
        </p:spPr>
      </p:pic>
      <p:pic>
        <p:nvPicPr>
          <p:cNvPr id="631" name="remix.jpeg" descr="remix.jpeg"/>
          <p:cNvPicPr>
            <a:picLocks noChangeAspect="1"/>
          </p:cNvPicPr>
          <p:nvPr/>
        </p:nvPicPr>
        <p:blipFill>
          <a:blip r:embed="rId5">
            <a:extLst/>
          </a:blip>
          <a:stretch>
            <a:fillRect/>
          </a:stretch>
        </p:blipFill>
        <p:spPr>
          <a:xfrm>
            <a:off x="18353518" y="6340957"/>
            <a:ext cx="3581172" cy="3581172"/>
          </a:xfrm>
          <a:prstGeom prst="rect">
            <a:avLst/>
          </a:prstGeom>
          <a:ln w="12700">
            <a:miter lim="400000"/>
          </a:ln>
        </p:spPr>
      </p:pic>
      <p:sp>
        <p:nvSpPr>
          <p:cNvPr id="632" name="線"/>
          <p:cNvSpPr/>
          <p:nvPr/>
        </p:nvSpPr>
        <p:spPr>
          <a:xfrm flipH="1">
            <a:off x="14385678" y="8287291"/>
            <a:ext cx="3918875" cy="1"/>
          </a:xfrm>
          <a:prstGeom prst="line">
            <a:avLst/>
          </a:prstGeom>
          <a:ln w="63500">
            <a:solidFill>
              <a:srgbClr val="000000"/>
            </a:solidFill>
            <a:miter lim="400000"/>
            <a:tailEnd type="triangle"/>
          </a:ln>
        </p:spPr>
        <p:txBody>
          <a:bodyPr lIns="50800" tIns="50800" rIns="50800" bIns="50800" anchor="ctr"/>
          <a:lstStyle/>
          <a:p>
            <a:pPr/>
          </a:p>
        </p:txBody>
      </p:sp>
      <p:sp>
        <p:nvSpPr>
          <p:cNvPr id="633" name="線"/>
          <p:cNvSpPr/>
          <p:nvPr/>
        </p:nvSpPr>
        <p:spPr>
          <a:xfrm>
            <a:off x="14411743" y="7626660"/>
            <a:ext cx="3918876" cy="1"/>
          </a:xfrm>
          <a:prstGeom prst="line">
            <a:avLst/>
          </a:prstGeom>
          <a:ln w="63500">
            <a:solidFill>
              <a:srgbClr val="000000"/>
            </a:solidFill>
            <a:miter lim="400000"/>
            <a:tailEnd type="triangle"/>
          </a:ln>
        </p:spPr>
        <p:txBody>
          <a:bodyPr lIns="50800" tIns="50800" rIns="50800" bIns="50800" anchor="ctr"/>
          <a:lstStyle/>
          <a:p>
            <a:pPr/>
          </a:p>
        </p:txBody>
      </p:sp>
      <p:sp>
        <p:nvSpPr>
          <p:cNvPr id="634" name="線"/>
          <p:cNvSpPr/>
          <p:nvPr/>
        </p:nvSpPr>
        <p:spPr>
          <a:xfrm flipH="1">
            <a:off x="6120095" y="8461857"/>
            <a:ext cx="3918875" cy="1"/>
          </a:xfrm>
          <a:prstGeom prst="line">
            <a:avLst/>
          </a:prstGeom>
          <a:ln w="63500">
            <a:solidFill>
              <a:srgbClr val="000000"/>
            </a:solidFill>
            <a:miter lim="400000"/>
            <a:tailEnd type="triangle"/>
          </a:ln>
        </p:spPr>
        <p:txBody>
          <a:bodyPr lIns="50800" tIns="50800" rIns="50800" bIns="50800" anchor="ctr"/>
          <a:lstStyle/>
          <a:p>
            <a:pPr/>
          </a:p>
        </p:txBody>
      </p:sp>
      <p:sp>
        <p:nvSpPr>
          <p:cNvPr id="635" name="線"/>
          <p:cNvSpPr/>
          <p:nvPr/>
        </p:nvSpPr>
        <p:spPr>
          <a:xfrm>
            <a:off x="6146162" y="7801226"/>
            <a:ext cx="3918875" cy="1"/>
          </a:xfrm>
          <a:prstGeom prst="line">
            <a:avLst/>
          </a:prstGeom>
          <a:ln w="63500">
            <a:solidFill>
              <a:srgbClr val="000000"/>
            </a:solidFill>
            <a:miter lim="400000"/>
            <a:tailEnd type="triangle"/>
          </a:ln>
        </p:spPr>
        <p:txBody>
          <a:bodyPr lIns="50800" tIns="50800" rIns="50800" bIns="50800" anchor="ctr"/>
          <a:lstStyle/>
          <a:p>
            <a:pPr/>
          </a:p>
        </p:txBody>
      </p:sp>
      <p:sp>
        <p:nvSpPr>
          <p:cNvPr id="636" name="3.2.3"/>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3.2.3</a:t>
            </a:r>
          </a:p>
        </p:txBody>
      </p:sp>
    </p:spTree>
  </p:cSld>
  <p:clrMapOvr>
    <a:masterClrMapping/>
  </p:clrMapOvr>
  <p:transition xmlns:p14="http://schemas.microsoft.com/office/powerpoint/2010/main" spd="med" advClick="1"/>
</p:sld>
</file>

<file path=ppt/slides/slide5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40" name="スライド番号"/>
          <p:cNvSpPr txBox="1"/>
          <p:nvPr>
            <p:ph type="sldNum" sz="quarter" idx="2"/>
          </p:nvPr>
        </p:nvSpPr>
        <p:spPr>
          <a:xfrm>
            <a:off x="11986767" y="12700000"/>
            <a:ext cx="418085"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641" name="Ethereumの利用"/>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Ethereumの利用</a:t>
            </a:r>
          </a:p>
        </p:txBody>
      </p:sp>
      <p:sp>
        <p:nvSpPr>
          <p:cNvPr id="642" name="流通履歴のバックアップをブロックチェーンに保存する"/>
          <p:cNvSpPr txBox="1"/>
          <p:nvPr/>
        </p:nvSpPr>
        <p:spPr>
          <a:xfrm>
            <a:off x="4241799" y="4613319"/>
            <a:ext cx="15900401" cy="7366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defTabSz="457200">
              <a:lnSpc>
                <a:spcPct val="117999"/>
              </a:lnSpc>
              <a:defRPr sz="5000">
                <a:latin typeface="游ゴシック体 ボールド"/>
                <a:ea typeface="游ゴシック体 ボールド"/>
                <a:cs typeface="游ゴシック体 ボールド"/>
                <a:sym typeface="游ゴシック体 ボールド"/>
              </a:defRPr>
            </a:lvl1pPr>
          </a:lstStyle>
          <a:p>
            <a:pPr/>
            <a:r>
              <a:t>流通履歴のバックアップをブロックチェーンに保存する</a:t>
            </a:r>
          </a:p>
        </p:txBody>
      </p:sp>
      <p:sp>
        <p:nvSpPr>
          <p:cNvPr id="643" name="・Ethereumにコントラクトを登録する…"/>
          <p:cNvSpPr txBox="1"/>
          <p:nvPr/>
        </p:nvSpPr>
        <p:spPr>
          <a:xfrm>
            <a:off x="4089120" y="8480813"/>
            <a:ext cx="16436234" cy="19304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defTabSz="457200">
              <a:lnSpc>
                <a:spcPct val="117999"/>
              </a:lnSpc>
              <a:defRPr sz="5000">
                <a:latin typeface="游ゴシック体 ミディアム"/>
                <a:ea typeface="游ゴシック体 ミディアム"/>
                <a:cs typeface="游ゴシック体 ミディアム"/>
                <a:sym typeface="游ゴシック体 ミディアム"/>
              </a:defRPr>
            </a:pPr>
            <a:r>
              <a:t>・Ethereumにコントラクトを登録する</a:t>
            </a:r>
          </a:p>
          <a:p>
            <a:pPr algn="l" defTabSz="457200">
              <a:lnSpc>
                <a:spcPct val="117999"/>
              </a:lnSpc>
              <a:defRPr sz="5000">
                <a:latin typeface="游ゴシック体 ミディアム"/>
                <a:ea typeface="游ゴシック体 ミディアム"/>
                <a:cs typeface="游ゴシック体 ミディアム"/>
                <a:sym typeface="游ゴシック体 ミディアム"/>
              </a:defRPr>
            </a:pPr>
            <a:r>
              <a:t>・ブラウザからEthereumを利用するためのコードの記述</a:t>
            </a:r>
            <a:r>
              <a:rPr>
                <a:latin typeface="Helvetica"/>
                <a:ea typeface="Helvetica"/>
                <a:cs typeface="Helvetica"/>
                <a:sym typeface="Helvetica"/>
              </a:rPr>
              <a:t> </a:t>
            </a:r>
          </a:p>
        </p:txBody>
      </p:sp>
      <p:sp>
        <p:nvSpPr>
          <p:cNvPr id="644" name="手順"/>
          <p:cNvSpPr txBox="1"/>
          <p:nvPr/>
        </p:nvSpPr>
        <p:spPr>
          <a:xfrm>
            <a:off x="11499850" y="7308879"/>
            <a:ext cx="1384300" cy="736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defTabSz="457200">
              <a:lnSpc>
                <a:spcPct val="117999"/>
              </a:lnSpc>
              <a:defRPr sz="5000">
                <a:latin typeface="游ゴシック体 ボールド"/>
                <a:ea typeface="游ゴシック体 ボールド"/>
                <a:cs typeface="游ゴシック体 ボールド"/>
                <a:sym typeface="游ゴシック体 ボールド"/>
              </a:defRPr>
            </a:lvl1pPr>
          </a:lstStyle>
          <a:p>
            <a:pPr/>
            <a:r>
              <a:t>手順</a:t>
            </a:r>
          </a:p>
        </p:txBody>
      </p:sp>
      <p:sp>
        <p:nvSpPr>
          <p:cNvPr id="645" name="3.3.1"/>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3.3.1</a:t>
            </a:r>
          </a:p>
        </p:txBody>
      </p:sp>
    </p:spTree>
  </p:cSld>
  <p:clrMapOvr>
    <a:masterClrMapping/>
  </p:clrMapOvr>
  <p:transition xmlns:p14="http://schemas.microsoft.com/office/powerpoint/2010/main" spd="med" advClick="1"/>
</p:sld>
</file>

<file path=ppt/slides/slide5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47" name="スライド番号"/>
          <p:cNvSpPr txBox="1"/>
          <p:nvPr>
            <p:ph type="sldNum" sz="quarter" idx="2"/>
          </p:nvPr>
        </p:nvSpPr>
        <p:spPr>
          <a:xfrm>
            <a:off x="12001880" y="12700000"/>
            <a:ext cx="387859"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648" name="Ethereumの利用"/>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Ethereumの利用</a:t>
            </a:r>
          </a:p>
        </p:txBody>
      </p:sp>
      <p:sp>
        <p:nvSpPr>
          <p:cNvPr id="649" name="利用するコントラクト"/>
          <p:cNvSpPr txBox="1"/>
          <p:nvPr/>
        </p:nvSpPr>
        <p:spPr>
          <a:xfrm>
            <a:off x="7960614" y="3427816"/>
            <a:ext cx="8462773"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利用するコントラクト</a:t>
            </a:r>
          </a:p>
        </p:txBody>
      </p:sp>
      <p:sp>
        <p:nvSpPr>
          <p:cNvPr id="650" name="流通履歴を保存する機能…"/>
          <p:cNvSpPr txBox="1"/>
          <p:nvPr/>
        </p:nvSpPr>
        <p:spPr>
          <a:xfrm>
            <a:off x="5796506" y="5601223"/>
            <a:ext cx="12315892" cy="566420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marL="620568" indent="-620568" algn="l" defTabSz="457200">
              <a:lnSpc>
                <a:spcPct val="120000"/>
              </a:lnSpc>
              <a:buSzPct val="150000"/>
              <a:buChar char="•"/>
              <a:defRPr sz="5000">
                <a:latin typeface="游ゴシック体 ミディアム"/>
                <a:ea typeface="游ゴシック体 ミディアム"/>
                <a:cs typeface="游ゴシック体 ミディアム"/>
                <a:sym typeface="游ゴシック体 ミディアム"/>
              </a:defRPr>
            </a:pPr>
            <a:r>
              <a:rPr>
                <a:latin typeface="Helvetica"/>
                <a:ea typeface="Helvetica"/>
                <a:cs typeface="Helvetica"/>
                <a:sym typeface="Helvetica"/>
              </a:rPr>
              <a:t> </a:t>
            </a:r>
            <a:r>
              <a:t>流通履歴を保存する機能</a:t>
            </a:r>
            <a:r>
              <a:rPr>
                <a:latin typeface="Helvetica"/>
                <a:ea typeface="Helvetica"/>
                <a:cs typeface="Helvetica"/>
                <a:sym typeface="Helvetica"/>
              </a:rPr>
              <a:t> </a:t>
            </a:r>
            <a:endParaRPr>
              <a:latin typeface="Calibri"/>
              <a:ea typeface="Calibri"/>
              <a:cs typeface="Calibri"/>
              <a:sym typeface="Calibri"/>
            </a:endParaRPr>
          </a:p>
          <a:p>
            <a:pPr marL="620568" indent="-620568" algn="l" defTabSz="457200">
              <a:lnSpc>
                <a:spcPct val="120000"/>
              </a:lnSpc>
              <a:buSzPct val="150000"/>
              <a:buChar char="•"/>
              <a:defRPr sz="5000">
                <a:latin typeface="游ゴシック体 ミディアム"/>
                <a:ea typeface="游ゴシック体 ミディアム"/>
                <a:cs typeface="游ゴシック体 ミディアム"/>
                <a:sym typeface="游ゴシック体 ミディアム"/>
              </a:defRPr>
            </a:pPr>
            <a:r>
              <a:t>流通履歴を検証する機能</a:t>
            </a:r>
            <a:r>
              <a:rPr>
                <a:latin typeface="Helvetica"/>
                <a:ea typeface="Helvetica"/>
                <a:cs typeface="Helvetica"/>
                <a:sym typeface="Helvetica"/>
              </a:rPr>
              <a:t> </a:t>
            </a:r>
            <a:endParaRPr>
              <a:latin typeface="Calibri"/>
              <a:ea typeface="Calibri"/>
              <a:cs typeface="Calibri"/>
              <a:sym typeface="Calibri"/>
            </a:endParaRPr>
          </a:p>
          <a:p>
            <a:pPr marL="620568" indent="-620568" algn="l" defTabSz="457200">
              <a:lnSpc>
                <a:spcPct val="120000"/>
              </a:lnSpc>
              <a:buSzPct val="150000"/>
              <a:buChar char="•"/>
              <a:defRPr sz="5000">
                <a:latin typeface="游ゴシック体 ミディアム"/>
                <a:ea typeface="游ゴシック体 ミディアム"/>
                <a:cs typeface="游ゴシック体 ミディアム"/>
                <a:sym typeface="游ゴシック体 ミディアム"/>
              </a:defRPr>
            </a:pPr>
            <a:r>
              <a:t>コントラクトのオーナーを登録する機能</a:t>
            </a:r>
            <a:r>
              <a:rPr>
                <a:latin typeface="Helvetica"/>
                <a:ea typeface="Helvetica"/>
                <a:cs typeface="Helvetica"/>
                <a:sym typeface="Helvetica"/>
              </a:rPr>
              <a:t> </a:t>
            </a:r>
            <a:endParaRPr>
              <a:latin typeface="Calibri"/>
              <a:ea typeface="Calibri"/>
              <a:cs typeface="Calibri"/>
              <a:sym typeface="Calibri"/>
            </a:endParaRPr>
          </a:p>
          <a:p>
            <a:pPr marL="620568" indent="-620568" algn="l" defTabSz="457200">
              <a:lnSpc>
                <a:spcPct val="120000"/>
              </a:lnSpc>
              <a:buSzPct val="150000"/>
              <a:buChar char="•"/>
              <a:defRPr sz="5000">
                <a:latin typeface="游ゴシック体 ミディアム"/>
                <a:ea typeface="游ゴシック体 ミディアム"/>
                <a:cs typeface="游ゴシック体 ミディアム"/>
                <a:sym typeface="游ゴシック体 ミディアム"/>
              </a:defRPr>
            </a:pPr>
            <a:r>
              <a:t>コントラクトのオーナーを削除する機能</a:t>
            </a:r>
            <a:r>
              <a:rPr>
                <a:latin typeface="Helvetica"/>
                <a:ea typeface="Helvetica"/>
                <a:cs typeface="Helvetica"/>
                <a:sym typeface="Helvetica"/>
              </a:rPr>
              <a:t> </a:t>
            </a:r>
            <a:endParaRPr>
              <a:latin typeface="Calibri"/>
              <a:ea typeface="Calibri"/>
              <a:cs typeface="Calibri"/>
              <a:sym typeface="Calibri"/>
            </a:endParaRPr>
          </a:p>
          <a:p>
            <a:pPr marL="620568" indent="-620568" algn="l" defTabSz="457200">
              <a:lnSpc>
                <a:spcPct val="120000"/>
              </a:lnSpc>
              <a:buSzPct val="150000"/>
              <a:buChar char="•"/>
              <a:defRPr sz="5000">
                <a:latin typeface="游ゴシック体 ミディアム"/>
                <a:ea typeface="游ゴシック体 ミディアム"/>
                <a:cs typeface="游ゴシック体 ミディアム"/>
                <a:sym typeface="游ゴシック体 ミディアム"/>
              </a:defRPr>
            </a:pPr>
            <a:r>
              <a:t>コントラクトを破棄する機能</a:t>
            </a:r>
          </a:p>
        </p:txBody>
      </p:sp>
      <p:sp>
        <p:nvSpPr>
          <p:cNvPr id="651" name="3.3.1"/>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3.3.1</a:t>
            </a:r>
          </a:p>
        </p:txBody>
      </p:sp>
    </p:spTree>
  </p:cSld>
  <p:clrMapOvr>
    <a:masterClrMapping/>
  </p:clrMapOvr>
  <p:transition xmlns:p14="http://schemas.microsoft.com/office/powerpoint/2010/main" spd="med" advClick="1"/>
</p:sld>
</file>

<file path=ppt/slides/slide5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55" name="スライド番号"/>
          <p:cNvSpPr txBox="1"/>
          <p:nvPr>
            <p:ph type="sldNum" sz="quarter" idx="2"/>
          </p:nvPr>
        </p:nvSpPr>
        <p:spPr>
          <a:xfrm>
            <a:off x="11987656" y="12700000"/>
            <a:ext cx="416307"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656" name="Ethereumの利用"/>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Ethereumの利用</a:t>
            </a:r>
          </a:p>
        </p:txBody>
      </p:sp>
      <p:sp>
        <p:nvSpPr>
          <p:cNvPr id="657" name="Constructor…"/>
          <p:cNvSpPr txBox="1"/>
          <p:nvPr/>
        </p:nvSpPr>
        <p:spPr>
          <a:xfrm>
            <a:off x="1178862" y="3567605"/>
            <a:ext cx="22256751" cy="17907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defTabSz="457200">
              <a:lnSpc>
                <a:spcPts val="10600"/>
              </a:lnSpc>
              <a:defRPr sz="5500">
                <a:latin typeface="游ゴシック体 ボールド"/>
                <a:ea typeface="游ゴシック体 ボールド"/>
                <a:cs typeface="游ゴシック体 ボールド"/>
                <a:sym typeface="游ゴシック体 ボールド"/>
              </a:defRPr>
            </a:pPr>
            <a:r>
              <a:t>Constructor </a:t>
            </a:r>
          </a:p>
          <a:p>
            <a:pPr defTabSz="457200">
              <a:lnSpc>
                <a:spcPts val="9300"/>
              </a:lnSpc>
              <a:defRPr sz="5000">
                <a:solidFill>
                  <a:srgbClr val="FF0000"/>
                </a:solidFill>
                <a:latin typeface="ヒラギノ角ゴシック W3"/>
                <a:ea typeface="ヒラギノ角ゴシック W3"/>
                <a:cs typeface="ヒラギノ角ゴシック W3"/>
                <a:sym typeface="ヒラギノ角ゴシック W3"/>
              </a:defRPr>
            </a:pPr>
            <a:r>
              <a:rPr>
                <a:solidFill>
                  <a:srgbClr val="000000">
                    <a:alpha val="84705"/>
                  </a:srgbClr>
                </a:solidFill>
                <a:latin typeface="ヒラギノ角ゴシック W4"/>
                <a:ea typeface="ヒラギノ角ゴシック W4"/>
                <a:cs typeface="ヒラギノ角ゴシック W4"/>
                <a:sym typeface="ヒラギノ角ゴシック W4"/>
              </a:rPr>
              <a:t>コントラクトが</a:t>
            </a:r>
            <a:r>
              <a:t>ブロックチェーンに登録される際に、一度だけ実行される関数</a:t>
            </a:r>
          </a:p>
        </p:txBody>
      </p:sp>
      <p:sp>
        <p:nvSpPr>
          <p:cNvPr id="658" name="Modifier…"/>
          <p:cNvSpPr txBox="1"/>
          <p:nvPr/>
        </p:nvSpPr>
        <p:spPr>
          <a:xfrm>
            <a:off x="2311399" y="6551755"/>
            <a:ext cx="19761201" cy="17907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defTabSz="457200">
              <a:lnSpc>
                <a:spcPts val="10600"/>
              </a:lnSpc>
              <a:defRPr sz="5500">
                <a:latin typeface="游ゴシック体 ボールド"/>
                <a:ea typeface="游ゴシック体 ボールド"/>
                <a:cs typeface="游ゴシック体 ボールド"/>
                <a:sym typeface="游ゴシック体 ボールド"/>
              </a:defRPr>
            </a:pPr>
            <a:r>
              <a:t>Modifier</a:t>
            </a:r>
          </a:p>
          <a:p>
            <a:pPr algn="l" defTabSz="457200">
              <a:lnSpc>
                <a:spcPts val="9600"/>
              </a:lnSpc>
              <a:defRPr sz="5000">
                <a:solidFill>
                  <a:srgbClr val="333333"/>
                </a:solidFill>
                <a:latin typeface="ヒラギノ角ゴシック W4"/>
                <a:ea typeface="ヒラギノ角ゴシック W4"/>
                <a:cs typeface="ヒラギノ角ゴシック W4"/>
                <a:sym typeface="ヒラギノ角ゴシック W4"/>
              </a:defRPr>
            </a:pPr>
            <a:r>
              <a:t>関数を実行する前に必ず実行しておきたい処理がある時にこれを利用</a:t>
            </a:r>
          </a:p>
        </p:txBody>
      </p:sp>
      <p:sp>
        <p:nvSpPr>
          <p:cNvPr id="659" name="selfdestruct…"/>
          <p:cNvSpPr txBox="1"/>
          <p:nvPr/>
        </p:nvSpPr>
        <p:spPr>
          <a:xfrm>
            <a:off x="8655049" y="9837419"/>
            <a:ext cx="7073901" cy="17907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defTabSz="457200">
              <a:lnSpc>
                <a:spcPts val="10600"/>
              </a:lnSpc>
              <a:defRPr sz="5500">
                <a:latin typeface="游ゴシック体 ボールド"/>
                <a:ea typeface="游ゴシック体 ボールド"/>
                <a:cs typeface="游ゴシック体 ボールド"/>
                <a:sym typeface="游ゴシック体 ボールド"/>
              </a:defRPr>
            </a:pPr>
            <a:r>
              <a:t>selfdestruct</a:t>
            </a:r>
          </a:p>
          <a:p>
            <a:pPr algn="l" defTabSz="457200">
              <a:lnSpc>
                <a:spcPts val="9300"/>
              </a:lnSpc>
              <a:defRPr sz="5000">
                <a:solidFill>
                  <a:srgbClr val="FF0000"/>
                </a:solidFill>
                <a:latin typeface="游ゴシック体 ミディアム"/>
                <a:ea typeface="游ゴシック体 ミディアム"/>
                <a:cs typeface="游ゴシック体 ミディアム"/>
                <a:sym typeface="游ゴシック体 ミディアム"/>
              </a:defRPr>
            </a:pPr>
            <a:r>
              <a:t>コントラクトを破棄</a:t>
            </a:r>
            <a:r>
              <a:rPr>
                <a:solidFill>
                  <a:srgbClr val="000000">
                    <a:alpha val="84705"/>
                  </a:srgbClr>
                </a:solidFill>
              </a:rPr>
              <a:t>する</a:t>
            </a:r>
          </a:p>
        </p:txBody>
      </p:sp>
      <p:sp>
        <p:nvSpPr>
          <p:cNvPr id="660" name="3.3.1"/>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3.3.1</a:t>
            </a:r>
          </a:p>
        </p:txBody>
      </p:sp>
    </p:spTree>
  </p:cSld>
  <p:clrMapOvr>
    <a:masterClrMapping/>
  </p:clrMapOvr>
  <p:transition xmlns:p14="http://schemas.microsoft.com/office/powerpoint/2010/main" spd="med" advClick="1"/>
</p:sld>
</file>

<file path=ppt/slides/slide5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64" name="スライド番号"/>
          <p:cNvSpPr txBox="1"/>
          <p:nvPr>
            <p:ph type="sldNum" sz="quarter" idx="2"/>
          </p:nvPr>
        </p:nvSpPr>
        <p:spPr>
          <a:xfrm>
            <a:off x="11986640" y="12700000"/>
            <a:ext cx="418339"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665" name="Ethereumの利用"/>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Ethereumの利用</a:t>
            </a:r>
          </a:p>
        </p:txBody>
      </p:sp>
      <p:sp>
        <p:nvSpPr>
          <p:cNvPr id="666" name="Web3.js…"/>
          <p:cNvSpPr txBox="1"/>
          <p:nvPr/>
        </p:nvSpPr>
        <p:spPr>
          <a:xfrm>
            <a:off x="5129831" y="5584447"/>
            <a:ext cx="14354811" cy="32131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defTabSz="457200">
              <a:lnSpc>
                <a:spcPct val="150000"/>
              </a:lnSpc>
              <a:defRPr sz="6000">
                <a:latin typeface="游ゴシック体 ボールド"/>
                <a:ea typeface="游ゴシック体 ボールド"/>
                <a:cs typeface="游ゴシック体 ボールド"/>
                <a:sym typeface="游ゴシック体 ボールド"/>
              </a:defRPr>
            </a:pPr>
            <a:r>
              <a:t>Web3.js</a:t>
            </a:r>
          </a:p>
          <a:p>
            <a:pPr defTabSz="457200">
              <a:lnSpc>
                <a:spcPts val="9300"/>
              </a:lnSpc>
              <a:defRPr sz="5000">
                <a:latin typeface="游ゴシック体 ミディアム"/>
                <a:ea typeface="游ゴシック体 ミディアム"/>
                <a:cs typeface="游ゴシック体 ミディアム"/>
                <a:sym typeface="游ゴシック体 ミディアム"/>
              </a:defRPr>
            </a:pPr>
            <a:r>
              <a:t>Web3.jsはローカルまたはリモートの</a:t>
            </a:r>
          </a:p>
          <a:p>
            <a:pPr defTabSz="457200">
              <a:lnSpc>
                <a:spcPts val="9300"/>
              </a:lnSpc>
              <a:defRPr sz="5000">
                <a:latin typeface="游ゴシック体 ミディアム"/>
                <a:ea typeface="游ゴシック体 ミディアム"/>
                <a:cs typeface="游ゴシック体 ミディアム"/>
                <a:sym typeface="游ゴシック体 ミディアム"/>
              </a:defRPr>
            </a:pPr>
            <a:r>
              <a:t>Ethereumとやりとりできるようにするライブラリ</a:t>
            </a:r>
          </a:p>
        </p:txBody>
      </p:sp>
      <p:sp>
        <p:nvSpPr>
          <p:cNvPr id="667" name="3.3.1"/>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3.3.1</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5" name="スライド番号"/>
          <p:cNvSpPr txBox="1"/>
          <p:nvPr>
            <p:ph type="sldNum" sz="quarter" idx="2"/>
          </p:nvPr>
        </p:nvSpPr>
        <p:spPr>
          <a:xfrm>
            <a:off x="12060046" y="12700000"/>
            <a:ext cx="271527"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06" name="Webアプリケーション"/>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Webアプリケーション</a:t>
            </a:r>
          </a:p>
        </p:txBody>
      </p:sp>
      <p:sp>
        <p:nvSpPr>
          <p:cNvPr id="207" name="Webアプリケーションの構成を細かく確認する"/>
          <p:cNvSpPr txBox="1"/>
          <p:nvPr/>
        </p:nvSpPr>
        <p:spPr>
          <a:xfrm>
            <a:off x="4452282" y="7245379"/>
            <a:ext cx="16120111" cy="863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000">
                <a:latin typeface="游ゴシック体 ボールド"/>
                <a:ea typeface="游ゴシック体 ボールド"/>
                <a:cs typeface="游ゴシック体 ボールド"/>
                <a:sym typeface="游ゴシック体 ボールド"/>
              </a:defRPr>
            </a:lvl1pPr>
          </a:lstStyle>
          <a:p>
            <a:pPr/>
            <a:r>
              <a:t>Webアプリケーションの構成を細かく確認する</a:t>
            </a:r>
          </a:p>
        </p:txBody>
      </p:sp>
      <p:sp>
        <p:nvSpPr>
          <p:cNvPr id="208" name="1.1.2"/>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1.1.2</a:t>
            </a:r>
          </a:p>
        </p:txBody>
      </p:sp>
    </p:spTree>
  </p:cSld>
  <p:clrMapOvr>
    <a:masterClrMapping/>
  </p:clrMapOvr>
  <p:transition xmlns:p14="http://schemas.microsoft.com/office/powerpoint/2010/main" spd="med" advClick="1"/>
</p:sld>
</file>

<file path=ppt/slides/slide6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71" name="スライド番号"/>
          <p:cNvSpPr txBox="1"/>
          <p:nvPr>
            <p:ph type="sldNum" sz="quarter" idx="2"/>
          </p:nvPr>
        </p:nvSpPr>
        <p:spPr>
          <a:xfrm>
            <a:off x="11974194" y="12700000"/>
            <a:ext cx="443231"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672" name="Ethereumの利用"/>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Ethereumの利用</a:t>
            </a:r>
          </a:p>
        </p:txBody>
      </p:sp>
      <p:sp>
        <p:nvSpPr>
          <p:cNvPr id="673" name="トレーサビリティシステムにブロックチェーンを利用する"/>
          <p:cNvSpPr txBox="1"/>
          <p:nvPr/>
        </p:nvSpPr>
        <p:spPr>
          <a:xfrm>
            <a:off x="2431717" y="7015305"/>
            <a:ext cx="19751041" cy="8636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457200">
              <a:lnSpc>
                <a:spcPct val="150000"/>
              </a:lnSpc>
              <a:defRPr sz="6000">
                <a:latin typeface="游ゴシック体 ボールド"/>
                <a:ea typeface="游ゴシック体 ボールド"/>
                <a:cs typeface="游ゴシック体 ボールド"/>
                <a:sym typeface="游ゴシック体 ボールド"/>
              </a:defRPr>
            </a:lvl1pPr>
          </a:lstStyle>
          <a:p>
            <a:pPr/>
            <a:r>
              <a:t>トレーサビリティシステムにブロックチェーンを利用する</a:t>
            </a:r>
          </a:p>
        </p:txBody>
      </p:sp>
      <p:sp>
        <p:nvSpPr>
          <p:cNvPr id="674" name="3.3.1"/>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3.3.1</a:t>
            </a:r>
          </a:p>
        </p:txBody>
      </p:sp>
    </p:spTree>
  </p:cSld>
  <p:clrMapOvr>
    <a:masterClrMapping/>
  </p:clrMapOvr>
  <p:transition xmlns:p14="http://schemas.microsoft.com/office/powerpoint/2010/main" spd="med" advClick="1"/>
</p:sld>
</file>

<file path=ppt/slides/slide6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78" name="スライド番号"/>
          <p:cNvSpPr txBox="1"/>
          <p:nvPr>
            <p:ph type="sldNum" sz="quarter" idx="2"/>
          </p:nvPr>
        </p:nvSpPr>
        <p:spPr>
          <a:xfrm>
            <a:off x="12009373" y="12700000"/>
            <a:ext cx="372873"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679" name="Ethereumの利用"/>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Ethereumの利用</a:t>
            </a:r>
          </a:p>
        </p:txBody>
      </p:sp>
      <p:sp>
        <p:nvSpPr>
          <p:cNvPr id="680" name="履歴登録機能"/>
          <p:cNvSpPr txBox="1"/>
          <p:nvPr/>
        </p:nvSpPr>
        <p:spPr>
          <a:xfrm>
            <a:off x="9583087" y="4618378"/>
            <a:ext cx="5448301" cy="9906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457200">
              <a:lnSpc>
                <a:spcPct val="150000"/>
              </a:lnSpc>
              <a:defRPr sz="7000">
                <a:latin typeface="游ゴシック体 ボールド"/>
                <a:ea typeface="游ゴシック体 ボールド"/>
                <a:cs typeface="游ゴシック体 ボールド"/>
                <a:sym typeface="游ゴシック体 ボールド"/>
              </a:defRPr>
            </a:lvl1pPr>
          </a:lstStyle>
          <a:p>
            <a:pPr/>
            <a:r>
              <a:t>履歴登録機能</a:t>
            </a:r>
          </a:p>
        </p:txBody>
      </p:sp>
      <p:sp>
        <p:nvSpPr>
          <p:cNvPr id="681" name="ブロックチェーンを流通履歴を登録する"/>
          <p:cNvSpPr txBox="1"/>
          <p:nvPr/>
        </p:nvSpPr>
        <p:spPr>
          <a:xfrm>
            <a:off x="5433996" y="7015305"/>
            <a:ext cx="13746481" cy="8636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457200">
              <a:lnSpc>
                <a:spcPct val="150000"/>
              </a:lnSpc>
              <a:defRPr sz="6000">
                <a:latin typeface="游ゴシック体 ボールド"/>
                <a:ea typeface="游ゴシック体 ボールド"/>
                <a:cs typeface="游ゴシック体 ボールド"/>
                <a:sym typeface="游ゴシック体 ボールド"/>
              </a:defRPr>
            </a:lvl1pPr>
          </a:lstStyle>
          <a:p>
            <a:pPr/>
            <a:r>
              <a:t>ブロックチェーンを流通履歴を登録する</a:t>
            </a:r>
          </a:p>
        </p:txBody>
      </p:sp>
      <p:sp>
        <p:nvSpPr>
          <p:cNvPr id="682" name="3.3.1"/>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3.3.1</a:t>
            </a:r>
          </a:p>
        </p:txBody>
      </p:sp>
    </p:spTree>
  </p:cSld>
  <p:clrMapOvr>
    <a:masterClrMapping/>
  </p:clrMapOvr>
  <p:transition xmlns:p14="http://schemas.microsoft.com/office/powerpoint/2010/main" spd="med" advClick="1"/>
</p:sld>
</file>

<file path=ppt/slides/slide6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84" name="スライド番号"/>
          <p:cNvSpPr txBox="1"/>
          <p:nvPr>
            <p:ph type="sldNum" sz="quarter" idx="2"/>
          </p:nvPr>
        </p:nvSpPr>
        <p:spPr>
          <a:xfrm>
            <a:off x="11989688" y="12700000"/>
            <a:ext cx="412243"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685" name="Ethereumの利用"/>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Ethereumの利用</a:t>
            </a:r>
          </a:p>
        </p:txBody>
      </p:sp>
      <p:sp>
        <p:nvSpPr>
          <p:cNvPr id="686" name="履歴参照機能"/>
          <p:cNvSpPr txBox="1"/>
          <p:nvPr/>
        </p:nvSpPr>
        <p:spPr>
          <a:xfrm>
            <a:off x="9583087" y="4618378"/>
            <a:ext cx="5448301" cy="9906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457200">
              <a:lnSpc>
                <a:spcPct val="150000"/>
              </a:lnSpc>
              <a:defRPr sz="7000">
                <a:latin typeface="游ゴシック体 ボールド"/>
                <a:ea typeface="游ゴシック体 ボールド"/>
                <a:cs typeface="游ゴシック体 ボールド"/>
                <a:sym typeface="游ゴシック体 ボールド"/>
              </a:defRPr>
            </a:lvl1pPr>
          </a:lstStyle>
          <a:p>
            <a:pPr/>
            <a:r>
              <a:t>履歴参照機能</a:t>
            </a:r>
          </a:p>
        </p:txBody>
      </p:sp>
      <p:sp>
        <p:nvSpPr>
          <p:cNvPr id="687" name="ブロックチェーン上の流通履歴を呼び出す"/>
          <p:cNvSpPr txBox="1"/>
          <p:nvPr/>
        </p:nvSpPr>
        <p:spPr>
          <a:xfrm>
            <a:off x="5037757" y="7015305"/>
            <a:ext cx="14538961" cy="8636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457200">
              <a:lnSpc>
                <a:spcPct val="150000"/>
              </a:lnSpc>
              <a:defRPr sz="6000">
                <a:latin typeface="游ゴシック体 ボールド"/>
                <a:ea typeface="游ゴシック体 ボールド"/>
                <a:cs typeface="游ゴシック体 ボールド"/>
                <a:sym typeface="游ゴシック体 ボールド"/>
              </a:defRPr>
            </a:lvl1pPr>
          </a:lstStyle>
          <a:p>
            <a:pPr/>
            <a:r>
              <a:t>ブロックチェーン上の流通履歴を呼び出す</a:t>
            </a:r>
          </a:p>
        </p:txBody>
      </p:sp>
      <p:sp>
        <p:nvSpPr>
          <p:cNvPr id="688" name="3.3.2"/>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3.3.2</a:t>
            </a:r>
          </a:p>
        </p:txBody>
      </p:sp>
    </p:spTree>
  </p:cSld>
  <p:clrMapOvr>
    <a:masterClrMapping/>
  </p:clrMapOvr>
  <p:transition xmlns:p14="http://schemas.microsoft.com/office/powerpoint/2010/main" spd="med" advClick="1"/>
</p:sld>
</file>

<file path=ppt/slides/slide6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90" name="スライド番号"/>
          <p:cNvSpPr txBox="1"/>
          <p:nvPr>
            <p:ph type="sldNum" sz="quarter" idx="2"/>
          </p:nvPr>
        </p:nvSpPr>
        <p:spPr>
          <a:xfrm>
            <a:off x="11983338" y="12700000"/>
            <a:ext cx="424943"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691" name="Ethereumの利用"/>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Ethereumの利用</a:t>
            </a:r>
          </a:p>
        </p:txBody>
      </p:sp>
      <p:sp>
        <p:nvSpPr>
          <p:cNvPr id="692" name="仮想通貨支払い機能"/>
          <p:cNvSpPr txBox="1"/>
          <p:nvPr/>
        </p:nvSpPr>
        <p:spPr>
          <a:xfrm>
            <a:off x="8249587" y="4618378"/>
            <a:ext cx="8115301" cy="9906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457200">
              <a:lnSpc>
                <a:spcPct val="150000"/>
              </a:lnSpc>
              <a:defRPr sz="7000">
                <a:latin typeface="游ゴシック体 ボールド"/>
                <a:ea typeface="游ゴシック体 ボールド"/>
                <a:cs typeface="游ゴシック体 ボールド"/>
                <a:sym typeface="游ゴシック体 ボールド"/>
              </a:defRPr>
            </a:lvl1pPr>
          </a:lstStyle>
          <a:p>
            <a:pPr/>
            <a:r>
              <a:t>仮想通貨支払い機能</a:t>
            </a:r>
          </a:p>
        </p:txBody>
      </p:sp>
      <p:sp>
        <p:nvSpPr>
          <p:cNvPr id="693" name="Etherの送金を行う"/>
          <p:cNvSpPr txBox="1"/>
          <p:nvPr/>
        </p:nvSpPr>
        <p:spPr>
          <a:xfrm>
            <a:off x="8963581" y="7015305"/>
            <a:ext cx="6687313" cy="8636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457200">
              <a:lnSpc>
                <a:spcPct val="150000"/>
              </a:lnSpc>
              <a:defRPr sz="6000">
                <a:latin typeface="游ゴシック体 ボールド"/>
                <a:ea typeface="游ゴシック体 ボールド"/>
                <a:cs typeface="游ゴシック体 ボールド"/>
                <a:sym typeface="游ゴシック体 ボールド"/>
              </a:defRPr>
            </a:lvl1pPr>
          </a:lstStyle>
          <a:p>
            <a:pPr/>
            <a:r>
              <a:t>Etherの送金を行う</a:t>
            </a:r>
          </a:p>
        </p:txBody>
      </p:sp>
      <p:sp>
        <p:nvSpPr>
          <p:cNvPr id="694" name="3.3.3"/>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3.3.3</a:t>
            </a:r>
          </a:p>
        </p:txBody>
      </p:sp>
    </p:spTree>
  </p:cSld>
  <p:clrMapOvr>
    <a:masterClrMapping/>
  </p:clrMapOvr>
  <p:transition xmlns:p14="http://schemas.microsoft.com/office/powerpoint/2010/main" spd="med" advClick="1"/>
</p:sld>
</file>

<file path=ppt/slides/slide6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96" name="スライド番号"/>
          <p:cNvSpPr txBox="1"/>
          <p:nvPr>
            <p:ph type="sldNum" sz="quarter" idx="2"/>
          </p:nvPr>
        </p:nvSpPr>
        <p:spPr>
          <a:xfrm>
            <a:off x="11982957" y="12700000"/>
            <a:ext cx="425705"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697" name="Ethereumの利用"/>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Ethereumの利用</a:t>
            </a:r>
          </a:p>
        </p:txBody>
      </p:sp>
      <p:sp>
        <p:nvSpPr>
          <p:cNvPr id="698" name="管理者機能"/>
          <p:cNvSpPr txBox="1"/>
          <p:nvPr/>
        </p:nvSpPr>
        <p:spPr>
          <a:xfrm>
            <a:off x="10027587" y="4618378"/>
            <a:ext cx="4559301" cy="9906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457200">
              <a:lnSpc>
                <a:spcPct val="150000"/>
              </a:lnSpc>
              <a:defRPr sz="7000">
                <a:latin typeface="游ゴシック体 ボールド"/>
                <a:ea typeface="游ゴシック体 ボールド"/>
                <a:cs typeface="游ゴシック体 ボールド"/>
                <a:sym typeface="游ゴシック体 ボールド"/>
              </a:defRPr>
            </a:lvl1pPr>
          </a:lstStyle>
          <a:p>
            <a:pPr/>
            <a:r>
              <a:t>管理者機能</a:t>
            </a:r>
          </a:p>
        </p:txBody>
      </p:sp>
      <p:sp>
        <p:nvSpPr>
          <p:cNvPr id="699" name="・コントラクトのオーナーを削除する…"/>
          <p:cNvSpPr txBox="1"/>
          <p:nvPr/>
        </p:nvSpPr>
        <p:spPr>
          <a:xfrm>
            <a:off x="5788327" y="7572997"/>
            <a:ext cx="13037821" cy="23876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defTabSz="457200">
              <a:lnSpc>
                <a:spcPct val="150000"/>
              </a:lnSpc>
              <a:defRPr sz="6000">
                <a:latin typeface="游ゴシック体 ボールド"/>
                <a:ea typeface="游ゴシック体 ボールド"/>
                <a:cs typeface="游ゴシック体 ボールド"/>
                <a:sym typeface="游ゴシック体 ボールド"/>
              </a:defRPr>
            </a:pPr>
            <a:r>
              <a:t>・コントラクトのオーナーを削除する</a:t>
            </a:r>
          </a:p>
          <a:p>
            <a:pPr defTabSz="457200">
              <a:lnSpc>
                <a:spcPct val="150000"/>
              </a:lnSpc>
              <a:defRPr sz="6000">
                <a:latin typeface="游ゴシック体 ボールド"/>
                <a:ea typeface="游ゴシック体 ボールド"/>
                <a:cs typeface="游ゴシック体 ボールド"/>
                <a:sym typeface="游ゴシック体 ボールド"/>
              </a:defRPr>
            </a:pPr>
            <a:r>
              <a:t>・コントラクト自体を破棄する</a:t>
            </a:r>
          </a:p>
        </p:txBody>
      </p:sp>
      <p:sp>
        <p:nvSpPr>
          <p:cNvPr id="700" name="3.3.3"/>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3.3.3</a:t>
            </a:r>
          </a:p>
        </p:txBody>
      </p:sp>
    </p:spTree>
  </p:cSld>
  <p:clrMapOvr>
    <a:masterClrMapping/>
  </p:clrMapOvr>
  <p:transition xmlns:p14="http://schemas.microsoft.com/office/powerpoint/2010/main" spd="med" advClick="1"/>
</p:sld>
</file>

<file path=ppt/slides/slide6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02" name="スライド番号"/>
          <p:cNvSpPr txBox="1"/>
          <p:nvPr>
            <p:ph type="sldNum" sz="quarter" idx="2"/>
          </p:nvPr>
        </p:nvSpPr>
        <p:spPr>
          <a:xfrm>
            <a:off x="11985497" y="12700000"/>
            <a:ext cx="420625"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03" name="4章…"/>
          <p:cNvSpPr txBox="1"/>
          <p:nvPr/>
        </p:nvSpPr>
        <p:spPr>
          <a:xfrm>
            <a:off x="3354705" y="5549900"/>
            <a:ext cx="17674591" cy="26162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nSpc>
                <a:spcPct val="150000"/>
              </a:lnSpc>
              <a:defRPr sz="6600">
                <a:latin typeface="游ゴシック体 ボールド"/>
                <a:ea typeface="游ゴシック体 ボールド"/>
                <a:cs typeface="游ゴシック体 ボールド"/>
                <a:sym typeface="游ゴシック体 ボールド"/>
              </a:defRPr>
            </a:pPr>
            <a:r>
              <a:t>4章 </a:t>
            </a:r>
          </a:p>
          <a:p>
            <a:pPr>
              <a:lnSpc>
                <a:spcPct val="200000"/>
              </a:lnSpc>
              <a:defRPr sz="6600">
                <a:latin typeface="游ゴシック体 ボールド"/>
                <a:ea typeface="游ゴシック体 ボールド"/>
                <a:cs typeface="游ゴシック体 ボールド"/>
                <a:sym typeface="游ゴシック体 ボールド"/>
              </a:defRPr>
            </a:pPr>
            <a:r>
              <a:t>スマートコントラクトを用いたシステムの実例</a:t>
            </a:r>
          </a:p>
        </p:txBody>
      </p:sp>
    </p:spTree>
  </p:cSld>
  <p:clrMapOvr>
    <a:masterClrMapping/>
  </p:clrMapOvr>
  <p:transition xmlns:p14="http://schemas.microsoft.com/office/powerpoint/2010/main" spd="med" advClick="1"/>
</p:sld>
</file>

<file path=ppt/slides/slide6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05" name="スライド番号"/>
          <p:cNvSpPr txBox="1"/>
          <p:nvPr>
            <p:ph type="sldNum" sz="quarter" idx="2"/>
          </p:nvPr>
        </p:nvSpPr>
        <p:spPr>
          <a:xfrm>
            <a:off x="11983338" y="12700000"/>
            <a:ext cx="424943"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06" name="仮想通貨の種類"/>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仮想通貨の種類</a:t>
            </a:r>
          </a:p>
        </p:txBody>
      </p:sp>
      <p:sp>
        <p:nvSpPr>
          <p:cNvPr id="707" name="ブロックチェーンと仮想通貨"/>
          <p:cNvSpPr txBox="1"/>
          <p:nvPr/>
        </p:nvSpPr>
        <p:spPr>
          <a:xfrm>
            <a:off x="6715886" y="3937447"/>
            <a:ext cx="10952227"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ブロックチェーンと仮想通貨</a:t>
            </a:r>
          </a:p>
        </p:txBody>
      </p:sp>
      <p:sp>
        <p:nvSpPr>
          <p:cNvPr id="708" name="パブリックブロックチェーンでは、…"/>
          <p:cNvSpPr txBox="1"/>
          <p:nvPr/>
        </p:nvSpPr>
        <p:spPr>
          <a:xfrm>
            <a:off x="890396" y="5935327"/>
            <a:ext cx="22603207" cy="429259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nSpc>
                <a:spcPct val="150000"/>
              </a:lnSpc>
              <a:defRPr sz="6600">
                <a:latin typeface="游ゴシック体 ミディアム"/>
                <a:ea typeface="游ゴシック体 ミディアム"/>
                <a:cs typeface="游ゴシック体 ミディアム"/>
                <a:sym typeface="游ゴシック体 ミディアム"/>
              </a:defRPr>
            </a:pPr>
            <a:r>
              <a:t>パブリックブロックチェーンでは、</a:t>
            </a:r>
          </a:p>
          <a:p>
            <a:pPr>
              <a:lnSpc>
                <a:spcPct val="150000"/>
              </a:lnSpc>
              <a:defRPr sz="6600">
                <a:latin typeface="游ゴシック体 ミディアム"/>
                <a:ea typeface="游ゴシック体 ミディアム"/>
                <a:cs typeface="游ゴシック体 ミディアム"/>
                <a:sym typeface="游ゴシック体 ミディアム"/>
              </a:defRPr>
            </a:pPr>
            <a:r>
              <a:t>システムへ貢献した人に対して</a:t>
            </a:r>
            <a:r>
              <a:rPr>
                <a:solidFill>
                  <a:schemeClr val="accent5"/>
                </a:solidFill>
              </a:rPr>
              <a:t>仮想通貨で報酬</a:t>
            </a:r>
            <a:r>
              <a:t>が支払われる</a:t>
            </a:r>
          </a:p>
          <a:p>
            <a:pPr>
              <a:lnSpc>
                <a:spcPct val="150000"/>
              </a:lnSpc>
              <a:defRPr sz="6600">
                <a:latin typeface="游ゴシック体 ミディアム"/>
                <a:ea typeface="游ゴシック体 ミディアム"/>
                <a:cs typeface="游ゴシック体 ミディアム"/>
                <a:sym typeface="游ゴシック体 ミディアム"/>
              </a:defRPr>
            </a:pPr>
            <a:r>
              <a:t>→この時使われる通貨を</a:t>
            </a:r>
            <a:r>
              <a:rPr>
                <a:solidFill>
                  <a:schemeClr val="accent5"/>
                </a:solidFill>
              </a:rPr>
              <a:t>内部通貨</a:t>
            </a:r>
            <a:r>
              <a:t>と呼ぶ</a:t>
            </a:r>
          </a:p>
        </p:txBody>
      </p:sp>
      <p:sp>
        <p:nvSpPr>
          <p:cNvPr id="709" name="4.1.1"/>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4.1.1</a:t>
            </a:r>
          </a:p>
        </p:txBody>
      </p:sp>
    </p:spTree>
  </p:cSld>
  <p:clrMapOvr>
    <a:masterClrMapping/>
  </p:clrMapOvr>
  <p:transition xmlns:p14="http://schemas.microsoft.com/office/powerpoint/2010/main" spd="med" advClick="1"/>
</p:sld>
</file>

<file path=ppt/slides/slide6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13" name="スライド番号"/>
          <p:cNvSpPr txBox="1"/>
          <p:nvPr>
            <p:ph type="sldNum" sz="quarter" idx="2"/>
          </p:nvPr>
        </p:nvSpPr>
        <p:spPr>
          <a:xfrm>
            <a:off x="11995911" y="12700000"/>
            <a:ext cx="399797"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14" name="仮想通貨の種類"/>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仮想通貨の種類</a:t>
            </a:r>
          </a:p>
        </p:txBody>
      </p:sp>
      <p:sp>
        <p:nvSpPr>
          <p:cNvPr id="715" name="仮想通貨の種類"/>
          <p:cNvSpPr txBox="1"/>
          <p:nvPr/>
        </p:nvSpPr>
        <p:spPr>
          <a:xfrm>
            <a:off x="9201149" y="3681339"/>
            <a:ext cx="5981701"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仮想通貨の種類</a:t>
            </a:r>
          </a:p>
        </p:txBody>
      </p:sp>
      <p:sp>
        <p:nvSpPr>
          <p:cNvPr id="716" name="内部通貨以外にも仮想通貨は存在する…"/>
          <p:cNvSpPr txBox="1"/>
          <p:nvPr/>
        </p:nvSpPr>
        <p:spPr>
          <a:xfrm>
            <a:off x="1554479" y="6716975"/>
            <a:ext cx="21275041" cy="238759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nSpc>
                <a:spcPct val="150000"/>
              </a:lnSpc>
              <a:defRPr sz="6000">
                <a:latin typeface="游ゴシック体 ボールド"/>
                <a:ea typeface="游ゴシック体 ボールド"/>
                <a:cs typeface="游ゴシック体 ボールド"/>
                <a:sym typeface="游ゴシック体 ボールド"/>
              </a:defRPr>
            </a:pPr>
            <a:r>
              <a:t>内部通貨以外にも仮想通貨は存在する</a:t>
            </a:r>
          </a:p>
          <a:p>
            <a:pPr>
              <a:lnSpc>
                <a:spcPct val="150000"/>
              </a:lnSpc>
              <a:defRPr sz="6000">
                <a:latin typeface="游ゴシック体 ミディアム"/>
                <a:ea typeface="游ゴシック体 ミディアム"/>
                <a:cs typeface="游ゴシック体 ミディアム"/>
                <a:sym typeface="游ゴシック体 ミディアム"/>
              </a:defRPr>
            </a:pPr>
            <a:r>
              <a:t>→ブロックチェーン上のアプリケーションとして作られた通貨</a:t>
            </a:r>
          </a:p>
        </p:txBody>
      </p:sp>
      <p:sp>
        <p:nvSpPr>
          <p:cNvPr id="717" name="4.1.2"/>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4.1.2</a:t>
            </a:r>
          </a:p>
        </p:txBody>
      </p:sp>
    </p:spTree>
  </p:cSld>
  <p:clrMapOvr>
    <a:masterClrMapping/>
  </p:clrMapOvr>
  <p:transition xmlns:p14="http://schemas.microsoft.com/office/powerpoint/2010/main" spd="med" advClick="1"/>
</p:sld>
</file>

<file path=ppt/slides/slide6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21" name="スライド番号"/>
          <p:cNvSpPr txBox="1"/>
          <p:nvPr>
            <p:ph type="sldNum" sz="quarter" idx="2"/>
          </p:nvPr>
        </p:nvSpPr>
        <p:spPr>
          <a:xfrm>
            <a:off x="11984227" y="12700000"/>
            <a:ext cx="423165"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22" name="仮想通貨の種類"/>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仮想通貨の種類</a:t>
            </a:r>
          </a:p>
        </p:txBody>
      </p:sp>
      <p:sp>
        <p:nvSpPr>
          <p:cNvPr id="723" name="ERC"/>
          <p:cNvSpPr txBox="1"/>
          <p:nvPr/>
        </p:nvSpPr>
        <p:spPr>
          <a:xfrm>
            <a:off x="11273599" y="3681339"/>
            <a:ext cx="1836802"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ERC</a:t>
            </a:r>
          </a:p>
        </p:txBody>
      </p:sp>
      <p:sp>
        <p:nvSpPr>
          <p:cNvPr id="724" name="Ethereum上にトークンを発行する際に使われるスマートコントラクトの規格"/>
          <p:cNvSpPr txBox="1"/>
          <p:nvPr/>
        </p:nvSpPr>
        <p:spPr>
          <a:xfrm>
            <a:off x="1319832" y="5351443"/>
            <a:ext cx="21974811" cy="7366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defTabSz="457200">
              <a:lnSpc>
                <a:spcPts val="9300"/>
              </a:lnSpc>
              <a:defRPr sz="5000">
                <a:latin typeface="游ゴシック体 ミディアム"/>
                <a:ea typeface="游ゴシック体 ミディアム"/>
                <a:cs typeface="游ゴシック体 ミディアム"/>
                <a:sym typeface="游ゴシック体 ミディアム"/>
              </a:defRPr>
            </a:lvl1pPr>
          </a:lstStyle>
          <a:p>
            <a:pPr/>
            <a:r>
              <a:t>Ethereum上にトークンを発行する際に使われるスマートコントラクトの規格</a:t>
            </a:r>
          </a:p>
        </p:txBody>
      </p:sp>
      <p:sp>
        <p:nvSpPr>
          <p:cNvPr id="725" name="ERC-20…"/>
          <p:cNvSpPr txBox="1"/>
          <p:nvPr/>
        </p:nvSpPr>
        <p:spPr>
          <a:xfrm>
            <a:off x="4998387" y="7130607"/>
            <a:ext cx="14617701" cy="2092325"/>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nSpc>
                <a:spcPct val="150000"/>
              </a:lnSpc>
              <a:defRPr sz="5300">
                <a:latin typeface="游ゴシック体 ボールド"/>
                <a:ea typeface="游ゴシック体 ボールド"/>
                <a:cs typeface="游ゴシック体 ボールド"/>
                <a:sym typeface="游ゴシック体 ボールド"/>
              </a:defRPr>
            </a:pPr>
            <a:r>
              <a:t>ERC-20</a:t>
            </a:r>
          </a:p>
          <a:p>
            <a:pPr>
              <a:lnSpc>
                <a:spcPct val="150000"/>
              </a:lnSpc>
              <a:defRPr sz="5000">
                <a:latin typeface="游ゴシック体 ミディアム"/>
                <a:ea typeface="游ゴシック体 ミディアム"/>
                <a:cs typeface="游ゴシック体 ミディアム"/>
                <a:sym typeface="游ゴシック体 ミディアム"/>
              </a:defRPr>
            </a:pPr>
            <a:r>
              <a:t>最もシンプルな形式の通貨を発行することができる</a:t>
            </a:r>
          </a:p>
        </p:txBody>
      </p:sp>
      <p:sp>
        <p:nvSpPr>
          <p:cNvPr id="726" name="ERC-721…"/>
          <p:cNvSpPr txBox="1"/>
          <p:nvPr/>
        </p:nvSpPr>
        <p:spPr>
          <a:xfrm>
            <a:off x="6230287" y="10265497"/>
            <a:ext cx="12153901" cy="2092325"/>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nSpc>
                <a:spcPct val="150000"/>
              </a:lnSpc>
              <a:defRPr sz="5300">
                <a:latin typeface="游ゴシック体 ボールド"/>
                <a:ea typeface="游ゴシック体 ボールド"/>
                <a:cs typeface="游ゴシック体 ボールド"/>
                <a:sym typeface="游ゴシック体 ボールド"/>
              </a:defRPr>
            </a:pPr>
            <a:r>
              <a:t>ERC-721</a:t>
            </a:r>
          </a:p>
          <a:p>
            <a:pPr>
              <a:lnSpc>
                <a:spcPct val="150000"/>
              </a:lnSpc>
              <a:defRPr sz="5000">
                <a:latin typeface="游ゴシック体 ミディアム"/>
                <a:ea typeface="游ゴシック体 ミディアム"/>
                <a:cs typeface="游ゴシック体 ミディアム"/>
                <a:sym typeface="游ゴシック体 ミディアム"/>
              </a:defRPr>
            </a:pPr>
            <a:r>
              <a:t>代替不可能な通貨を発行することができる</a:t>
            </a:r>
          </a:p>
        </p:txBody>
      </p:sp>
      <p:sp>
        <p:nvSpPr>
          <p:cNvPr id="727" name="4.1.2"/>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4.1.2</a:t>
            </a:r>
          </a:p>
        </p:txBody>
      </p:sp>
    </p:spTree>
  </p:cSld>
  <p:clrMapOvr>
    <a:masterClrMapping/>
  </p:clrMapOvr>
  <p:transition xmlns:p14="http://schemas.microsoft.com/office/powerpoint/2010/main" spd="med" advClick="1"/>
</p:sld>
</file>

<file path=ppt/slides/slide6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31" name="スライド番号"/>
          <p:cNvSpPr txBox="1"/>
          <p:nvPr>
            <p:ph type="sldNum" sz="quarter" idx="2"/>
          </p:nvPr>
        </p:nvSpPr>
        <p:spPr>
          <a:xfrm>
            <a:off x="11982576" y="12700000"/>
            <a:ext cx="426467"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32" name="仮想通貨の種類"/>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仮想通貨の種類</a:t>
            </a:r>
          </a:p>
        </p:txBody>
      </p:sp>
      <p:sp>
        <p:nvSpPr>
          <p:cNvPr id="733" name="Webアプリケーションに利用する仮想通貨の種類"/>
          <p:cNvSpPr txBox="1"/>
          <p:nvPr/>
        </p:nvSpPr>
        <p:spPr>
          <a:xfrm>
            <a:off x="2912554" y="3681339"/>
            <a:ext cx="18558892"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Webアプリケーションに利用する仮想通貨の種類</a:t>
            </a:r>
          </a:p>
        </p:txBody>
      </p:sp>
      <p:sp>
        <p:nvSpPr>
          <p:cNvPr id="734" name="Ethereumでは…"/>
          <p:cNvSpPr txBox="1"/>
          <p:nvPr/>
        </p:nvSpPr>
        <p:spPr>
          <a:xfrm>
            <a:off x="2629243" y="6108267"/>
            <a:ext cx="19125515" cy="429259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nSpc>
                <a:spcPct val="150000"/>
              </a:lnSpc>
              <a:defRPr sz="6600">
                <a:latin typeface="游ゴシック体 ボールド"/>
                <a:ea typeface="游ゴシック体 ボールド"/>
                <a:cs typeface="游ゴシック体 ボールド"/>
                <a:sym typeface="游ゴシック体 ボールド"/>
              </a:defRPr>
            </a:pPr>
            <a:r>
              <a:t>Ethereumでは</a:t>
            </a:r>
          </a:p>
          <a:p>
            <a:pPr>
              <a:lnSpc>
                <a:spcPct val="150000"/>
              </a:lnSpc>
              <a:defRPr sz="6600">
                <a:latin typeface="游ゴシック体 ボールド"/>
                <a:ea typeface="游ゴシック体 ボールド"/>
                <a:cs typeface="游ゴシック体 ボールド"/>
                <a:sym typeface="游ゴシック体 ボールド"/>
              </a:defRPr>
            </a:pPr>
            <a:r>
              <a:t>内部通貨である</a:t>
            </a:r>
            <a:r>
              <a:rPr>
                <a:solidFill>
                  <a:schemeClr val="accent5"/>
                </a:solidFill>
              </a:rPr>
              <a:t>Ether</a:t>
            </a:r>
            <a:r>
              <a:t>でも</a:t>
            </a:r>
            <a:r>
              <a:rPr>
                <a:solidFill>
                  <a:schemeClr val="accent5"/>
                </a:solidFill>
              </a:rPr>
              <a:t>ERCに準拠した通貨</a:t>
            </a:r>
            <a:r>
              <a:t>でも</a:t>
            </a:r>
          </a:p>
          <a:p>
            <a:pPr>
              <a:lnSpc>
                <a:spcPct val="150000"/>
              </a:lnSpc>
              <a:defRPr sz="6600">
                <a:latin typeface="游ゴシック体 ボールド"/>
                <a:ea typeface="游ゴシック体 ボールド"/>
                <a:cs typeface="游ゴシック体 ボールド"/>
                <a:sym typeface="游ゴシック体 ボールド"/>
              </a:defRPr>
            </a:pPr>
            <a:r>
              <a:t>システム作成の難易度は同じ</a:t>
            </a:r>
          </a:p>
        </p:txBody>
      </p:sp>
      <p:sp>
        <p:nvSpPr>
          <p:cNvPr id="735" name="4.1.2"/>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4.1.2</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2" name="スライド番号"/>
          <p:cNvSpPr txBox="1"/>
          <p:nvPr>
            <p:ph type="sldNum" sz="quarter" idx="2"/>
          </p:nvPr>
        </p:nvSpPr>
        <p:spPr>
          <a:xfrm>
            <a:off x="12071984" y="12700000"/>
            <a:ext cx="247651"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13" name="Webアプリケーション"/>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Webアプリケーション</a:t>
            </a:r>
          </a:p>
        </p:txBody>
      </p:sp>
      <p:pic>
        <p:nvPicPr>
          <p:cNvPr id="214" name="スクリーンショット 2021-02-01 3.06.43.png" descr="スクリーンショット 2021-02-01 3.06.43.png"/>
          <p:cNvPicPr>
            <a:picLocks noChangeAspect="1"/>
          </p:cNvPicPr>
          <p:nvPr/>
        </p:nvPicPr>
        <p:blipFill>
          <a:blip r:embed="rId3">
            <a:extLst/>
          </a:blip>
          <a:stretch>
            <a:fillRect/>
          </a:stretch>
        </p:blipFill>
        <p:spPr>
          <a:xfrm>
            <a:off x="6498241" y="3688425"/>
            <a:ext cx="11547768" cy="6368964"/>
          </a:xfrm>
          <a:prstGeom prst="rect">
            <a:avLst/>
          </a:prstGeom>
          <a:ln w="12700">
            <a:miter lim="400000"/>
          </a:ln>
        </p:spPr>
      </p:pic>
      <p:sp>
        <p:nvSpPr>
          <p:cNvPr id="215" name="ユーザーから見える部分…"/>
          <p:cNvSpPr txBox="1"/>
          <p:nvPr/>
        </p:nvSpPr>
        <p:spPr>
          <a:xfrm>
            <a:off x="4093105" y="9997789"/>
            <a:ext cx="7590055" cy="1668145"/>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5100">
                <a:latin typeface="游ゴシック体 ミディアム"/>
                <a:ea typeface="游ゴシック体 ミディアム"/>
                <a:cs typeface="游ゴシック体 ミディアム"/>
                <a:sym typeface="游ゴシック体 ミディアム"/>
              </a:defRPr>
            </a:pPr>
            <a:r>
              <a:t>ユーザーから見える部分</a:t>
            </a:r>
          </a:p>
          <a:p>
            <a:pPr>
              <a:defRPr sz="5100">
                <a:latin typeface="游ゴシック体 ミディアム"/>
                <a:ea typeface="游ゴシック体 ミディアム"/>
                <a:cs typeface="游ゴシック体 ミディアム"/>
                <a:sym typeface="游ゴシック体 ミディアム"/>
              </a:defRPr>
            </a:pPr>
            <a:r>
              <a:t>(HTML, CSS, Javascript) </a:t>
            </a:r>
          </a:p>
        </p:txBody>
      </p:sp>
      <p:sp>
        <p:nvSpPr>
          <p:cNvPr id="216" name="ユーザーから見えない部分…"/>
          <p:cNvSpPr txBox="1"/>
          <p:nvPr/>
        </p:nvSpPr>
        <p:spPr>
          <a:xfrm>
            <a:off x="12634669" y="9997789"/>
            <a:ext cx="7886701" cy="1668145"/>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5100">
                <a:latin typeface="游ゴシック体 ミディアム"/>
                <a:ea typeface="游ゴシック体 ミディアム"/>
                <a:cs typeface="游ゴシック体 ミディアム"/>
                <a:sym typeface="游ゴシック体 ミディアム"/>
              </a:defRPr>
            </a:pPr>
            <a:r>
              <a:t>ユーザーから見えない部分</a:t>
            </a:r>
          </a:p>
          <a:p>
            <a:pPr>
              <a:defRPr sz="5100">
                <a:latin typeface="游ゴシック体 ミディアム"/>
                <a:ea typeface="游ゴシック体 ミディアム"/>
                <a:cs typeface="游ゴシック体 ミディアム"/>
                <a:sym typeface="游ゴシック体 ミディアム"/>
              </a:defRPr>
            </a:pPr>
            <a:r>
              <a:t>(Java, PHP, Ruby,)</a:t>
            </a:r>
          </a:p>
        </p:txBody>
      </p:sp>
      <p:sp>
        <p:nvSpPr>
          <p:cNvPr id="217" name="1.1.2"/>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1.1.2</a:t>
            </a:r>
          </a:p>
        </p:txBody>
      </p:sp>
    </p:spTree>
  </p:cSld>
  <p:clrMapOvr>
    <a:masterClrMapping/>
  </p:clrMapOvr>
  <p:transition xmlns:p14="http://schemas.microsoft.com/office/powerpoint/2010/main" spd="med" advClick="1"/>
</p:sld>
</file>

<file path=ppt/slides/slide7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39" name="スライド番号"/>
          <p:cNvSpPr txBox="1"/>
          <p:nvPr>
            <p:ph type="sldNum" sz="quarter" idx="2"/>
          </p:nvPr>
        </p:nvSpPr>
        <p:spPr>
          <a:xfrm>
            <a:off x="11987402" y="12700000"/>
            <a:ext cx="416815"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40" name="スマートコントラクトを用いたシステム"/>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スマートコントラクトを用いたシステム</a:t>
            </a:r>
          </a:p>
        </p:txBody>
      </p:sp>
      <p:sp>
        <p:nvSpPr>
          <p:cNvPr id="741" name="Cryptokitties…"/>
          <p:cNvSpPr txBox="1"/>
          <p:nvPr/>
        </p:nvSpPr>
        <p:spPr>
          <a:xfrm>
            <a:off x="7331377" y="3510567"/>
            <a:ext cx="9951721" cy="25400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nSpc>
                <a:spcPct val="150000"/>
              </a:lnSpc>
              <a:defRPr sz="6600">
                <a:latin typeface="游ゴシック体 ボールド"/>
                <a:ea typeface="游ゴシック体 ボールド"/>
                <a:cs typeface="游ゴシック体 ボールド"/>
                <a:sym typeface="游ゴシック体 ボールド"/>
              </a:defRPr>
            </a:pPr>
            <a:r>
              <a:t>Cryptokitties</a:t>
            </a:r>
          </a:p>
          <a:p>
            <a:pPr>
              <a:lnSpc>
                <a:spcPct val="150000"/>
              </a:lnSpc>
              <a:defRPr sz="6000">
                <a:latin typeface="游ゴシック体 ミディアム"/>
                <a:ea typeface="游ゴシック体 ミディアム"/>
                <a:cs typeface="游ゴシック体 ミディアム"/>
                <a:sym typeface="游ゴシック体 ミディアム"/>
              </a:defRPr>
            </a:pPr>
            <a:r>
              <a:t>仮想的な猫を売買するゲーム</a:t>
            </a:r>
          </a:p>
        </p:txBody>
      </p:sp>
      <p:sp>
        <p:nvSpPr>
          <p:cNvPr id="742" name="・それぞれの猫がERC-721に準じたトークンになっている…"/>
          <p:cNvSpPr txBox="1"/>
          <p:nvPr/>
        </p:nvSpPr>
        <p:spPr>
          <a:xfrm>
            <a:off x="2952004" y="7366923"/>
            <a:ext cx="18710467" cy="36195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lnSpc>
                <a:spcPct val="150000"/>
              </a:lnSpc>
              <a:defRPr sz="5500">
                <a:latin typeface="游ゴシック体 ボールド"/>
                <a:ea typeface="游ゴシック体 ボールド"/>
                <a:cs typeface="游ゴシック体 ボールド"/>
                <a:sym typeface="游ゴシック体 ボールド"/>
              </a:defRPr>
            </a:pPr>
            <a:r>
              <a:t>・それぞれの猫がERC-721に準じたトークンになっている</a:t>
            </a:r>
          </a:p>
          <a:p>
            <a:pPr algn="l">
              <a:lnSpc>
                <a:spcPct val="150000"/>
              </a:lnSpc>
              <a:defRPr sz="5500">
                <a:latin typeface="游ゴシック体 ボールド"/>
                <a:ea typeface="游ゴシック体 ボールド"/>
                <a:cs typeface="游ゴシック体 ボールド"/>
                <a:sym typeface="游ゴシック体 ボールド"/>
              </a:defRPr>
            </a:pPr>
            <a:r>
              <a:t>・猫の取引に関連する部分だけEthereumが利用されている</a:t>
            </a:r>
          </a:p>
          <a:p>
            <a:pPr algn="l">
              <a:lnSpc>
                <a:spcPct val="150000"/>
              </a:lnSpc>
              <a:defRPr sz="5500">
                <a:latin typeface="游ゴシック体 ボールド"/>
                <a:ea typeface="游ゴシック体 ボールド"/>
                <a:cs typeface="游ゴシック体 ボールド"/>
                <a:sym typeface="游ゴシック体 ボールド"/>
              </a:defRPr>
            </a:pPr>
            <a:r>
              <a:t>・ユーザーは自身のウォレットで通貨を管理する</a:t>
            </a:r>
          </a:p>
        </p:txBody>
      </p:sp>
      <p:sp>
        <p:nvSpPr>
          <p:cNvPr id="743" name="4.2.1"/>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4.2.1</a:t>
            </a:r>
          </a:p>
        </p:txBody>
      </p:sp>
    </p:spTree>
  </p:cSld>
  <p:clrMapOvr>
    <a:masterClrMapping/>
  </p:clrMapOvr>
  <p:transition xmlns:p14="http://schemas.microsoft.com/office/powerpoint/2010/main" spd="med" advClick="1"/>
</p:sld>
</file>

<file path=ppt/slides/slide7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47" name="スライド番号"/>
          <p:cNvSpPr txBox="1"/>
          <p:nvPr>
            <p:ph type="sldNum" sz="quarter" idx="2"/>
          </p:nvPr>
        </p:nvSpPr>
        <p:spPr>
          <a:xfrm>
            <a:off x="12021311" y="12700000"/>
            <a:ext cx="348997"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48" name="スマートコントラクトを用いたシステム"/>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スマートコントラクトを用いたシステム</a:t>
            </a:r>
          </a:p>
        </p:txBody>
      </p:sp>
      <p:sp>
        <p:nvSpPr>
          <p:cNvPr id="749" name="Ether Delta…"/>
          <p:cNvSpPr txBox="1"/>
          <p:nvPr/>
        </p:nvSpPr>
        <p:spPr>
          <a:xfrm>
            <a:off x="5480303" y="3763389"/>
            <a:ext cx="13423393" cy="253999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nSpc>
                <a:spcPct val="150000"/>
              </a:lnSpc>
              <a:defRPr sz="6600">
                <a:latin typeface="游ゴシック体 ボールド"/>
                <a:ea typeface="游ゴシック体 ボールド"/>
                <a:cs typeface="游ゴシック体 ボールド"/>
                <a:sym typeface="游ゴシック体 ボールド"/>
              </a:defRPr>
            </a:pPr>
            <a:r>
              <a:t>Ether Delta</a:t>
            </a:r>
          </a:p>
          <a:p>
            <a:pPr algn="l" defTabSz="457200">
              <a:lnSpc>
                <a:spcPts val="10500"/>
              </a:lnSpc>
              <a:defRPr sz="6000">
                <a:latin typeface="游ゴシック体 ミディアム"/>
                <a:ea typeface="游ゴシック体 ミディアム"/>
                <a:cs typeface="游ゴシック体 ミディアム"/>
                <a:sym typeface="游ゴシック体 ミディアム"/>
              </a:defRPr>
            </a:pPr>
            <a:r>
              <a:t>Ethereum上に構築される分散型取引所</a:t>
            </a:r>
          </a:p>
        </p:txBody>
      </p:sp>
      <p:sp>
        <p:nvSpPr>
          <p:cNvPr id="750" name="・EtherやERCに準じたトークンの取引を行う…"/>
          <p:cNvSpPr txBox="1"/>
          <p:nvPr/>
        </p:nvSpPr>
        <p:spPr>
          <a:xfrm>
            <a:off x="2952004" y="7366923"/>
            <a:ext cx="17341407" cy="36195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lnSpc>
                <a:spcPct val="150000"/>
              </a:lnSpc>
              <a:defRPr sz="5500">
                <a:latin typeface="游ゴシック体 ボールド"/>
                <a:ea typeface="游ゴシック体 ボールド"/>
                <a:cs typeface="游ゴシック体 ボールド"/>
                <a:sym typeface="游ゴシック体 ボールド"/>
              </a:defRPr>
            </a:pPr>
            <a:r>
              <a:t>・EtherやERCに準じたトークンの取引を行う</a:t>
            </a:r>
          </a:p>
          <a:p>
            <a:pPr algn="l">
              <a:lnSpc>
                <a:spcPct val="150000"/>
              </a:lnSpc>
              <a:defRPr sz="5500">
                <a:latin typeface="游ゴシック体 ボールド"/>
                <a:ea typeface="游ゴシック体 ボールド"/>
                <a:cs typeface="游ゴシック体 ボールド"/>
                <a:sym typeface="游ゴシック体 ボールド"/>
              </a:defRPr>
            </a:pPr>
            <a:r>
              <a:t>・トークンの取引部分だけEthereumが利用されている</a:t>
            </a:r>
          </a:p>
          <a:p>
            <a:pPr algn="l">
              <a:lnSpc>
                <a:spcPct val="150000"/>
              </a:lnSpc>
              <a:defRPr sz="5500">
                <a:latin typeface="游ゴシック体 ボールド"/>
                <a:ea typeface="游ゴシック体 ボールド"/>
                <a:cs typeface="游ゴシック体 ボールド"/>
                <a:sym typeface="游ゴシック体 ボールド"/>
              </a:defRPr>
            </a:pPr>
            <a:r>
              <a:t>・鍵の管理などは全てユーザーが行う</a:t>
            </a:r>
          </a:p>
        </p:txBody>
      </p:sp>
      <p:sp>
        <p:nvSpPr>
          <p:cNvPr id="751" name="4.2.2"/>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4.2.2</a:t>
            </a:r>
          </a:p>
        </p:txBody>
      </p:sp>
    </p:spTree>
  </p:cSld>
  <p:clrMapOvr>
    <a:masterClrMapping/>
  </p:clrMapOvr>
  <p:transition xmlns:p14="http://schemas.microsoft.com/office/powerpoint/2010/main" spd="med" advClick="1"/>
</p:sld>
</file>

<file path=ppt/slides/slide7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55" name="スライド番号"/>
          <p:cNvSpPr txBox="1"/>
          <p:nvPr>
            <p:ph type="sldNum" sz="quarter" idx="2"/>
          </p:nvPr>
        </p:nvSpPr>
        <p:spPr>
          <a:xfrm>
            <a:off x="12001626" y="12700000"/>
            <a:ext cx="388367"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56" name="スマートコントラクトを用いたシステム"/>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スマートコントラクトを用いたシステム</a:t>
            </a:r>
          </a:p>
        </p:txBody>
      </p:sp>
      <p:sp>
        <p:nvSpPr>
          <p:cNvPr id="757" name="著作権の管理…"/>
          <p:cNvSpPr txBox="1"/>
          <p:nvPr/>
        </p:nvSpPr>
        <p:spPr>
          <a:xfrm>
            <a:off x="7943849" y="3621106"/>
            <a:ext cx="8496301" cy="25400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nSpc>
                <a:spcPct val="150000"/>
              </a:lnSpc>
              <a:defRPr sz="6600">
                <a:latin typeface="游ゴシック体 ボールド"/>
                <a:ea typeface="游ゴシック体 ボールド"/>
                <a:cs typeface="游ゴシック体 ボールド"/>
                <a:sym typeface="游ゴシック体 ボールド"/>
              </a:defRPr>
            </a:pPr>
            <a:r>
              <a:t>著作権の管理</a:t>
            </a:r>
          </a:p>
          <a:p>
            <a:pPr>
              <a:lnSpc>
                <a:spcPct val="150000"/>
              </a:lnSpc>
              <a:defRPr sz="6000">
                <a:latin typeface="游ゴシック体 ミディアム"/>
                <a:ea typeface="游ゴシック体 ミディアム"/>
                <a:cs typeface="游ゴシック体 ミディアム"/>
                <a:sym typeface="游ゴシック体 ミディアム"/>
              </a:defRPr>
            </a:pPr>
            <a:r>
              <a:t>音楽作品情報の存在証明</a:t>
            </a:r>
          </a:p>
        </p:txBody>
      </p:sp>
      <p:sp>
        <p:nvSpPr>
          <p:cNvPr id="758" name="・コンテンツのハッシュ値などをブロックチェーンに記録する…"/>
          <p:cNvSpPr txBox="1"/>
          <p:nvPr/>
        </p:nvSpPr>
        <p:spPr>
          <a:xfrm>
            <a:off x="2952004" y="8192160"/>
            <a:ext cx="19567526" cy="361949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lnSpc>
                <a:spcPct val="150000"/>
              </a:lnSpc>
              <a:defRPr sz="5500">
                <a:latin typeface="游ゴシック体 ボールド"/>
                <a:ea typeface="游ゴシック体 ボールド"/>
                <a:cs typeface="游ゴシック体 ボールド"/>
                <a:sym typeface="游ゴシック体 ボールド"/>
              </a:defRPr>
            </a:pPr>
            <a:r>
              <a:t>・コンテンツのハッシュ値などをブロックチェーンに記録する</a:t>
            </a:r>
          </a:p>
          <a:p>
            <a:pPr algn="l">
              <a:lnSpc>
                <a:spcPct val="150000"/>
              </a:lnSpc>
              <a:defRPr sz="5500">
                <a:latin typeface="游ゴシック体 ボールド"/>
                <a:ea typeface="游ゴシック体 ボールド"/>
                <a:cs typeface="游ゴシック体 ボールド"/>
                <a:sym typeface="游ゴシック体 ボールド"/>
              </a:defRPr>
            </a:pPr>
            <a:r>
              <a:t>・独自のブロックチェーンが利用される</a:t>
            </a:r>
          </a:p>
        </p:txBody>
      </p:sp>
      <p:sp>
        <p:nvSpPr>
          <p:cNvPr id="759" name="4.2.3"/>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4.2.3</a:t>
            </a:r>
          </a:p>
        </p:txBody>
      </p:sp>
    </p:spTree>
  </p:cSld>
  <p:clrMapOvr>
    <a:masterClrMapping/>
  </p:clrMapOvr>
  <p:transition xmlns:p14="http://schemas.microsoft.com/office/powerpoint/2010/main" spd="med" advClick="1"/>
</p:sld>
</file>

<file path=ppt/slides/slide7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63" name="令和2年度「専修学校による地域産業中核的人材養成事業」…"/>
          <p:cNvSpPr txBox="1"/>
          <p:nvPr/>
        </p:nvSpPr>
        <p:spPr>
          <a:xfrm>
            <a:off x="3387121" y="1068602"/>
            <a:ext cx="17609759" cy="130238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sz="3900">
                <a:latin typeface="游ゴシック体 ボールド"/>
                <a:ea typeface="游ゴシック体 ボールド"/>
                <a:cs typeface="游ゴシック体 ボールド"/>
                <a:sym typeface="游ゴシック体 ボールド"/>
              </a:defRPr>
            </a:pPr>
            <a:r>
              <a:t>令和2年度「専修学校による地域産業中核的人材養成事業」</a:t>
            </a:r>
          </a:p>
          <a:p>
            <a:pPr>
              <a:defRPr sz="3900">
                <a:latin typeface="游ゴシック体 ボールド"/>
                <a:ea typeface="游ゴシック体 ボールド"/>
                <a:cs typeface="游ゴシック体 ボールド"/>
                <a:sym typeface="游ゴシック体 ボールド"/>
              </a:defRPr>
            </a:pPr>
            <a:r>
              <a:t>スマートコントラクトを使用したシステム開発人材の育成</a:t>
            </a:r>
          </a:p>
        </p:txBody>
      </p:sp>
      <p:sp>
        <p:nvSpPr>
          <p:cNvPr id="764" name="スマートコントラクト開発実践"/>
          <p:cNvSpPr txBox="1"/>
          <p:nvPr/>
        </p:nvSpPr>
        <p:spPr>
          <a:xfrm>
            <a:off x="3387121" y="6616049"/>
            <a:ext cx="17609759" cy="12128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8700">
                <a:latin typeface="ヒラギノ角ゴ ProN W6"/>
                <a:ea typeface="ヒラギノ角ゴ ProN W6"/>
                <a:cs typeface="ヒラギノ角ゴ ProN W6"/>
                <a:sym typeface="ヒラギノ角ゴ ProN W6"/>
              </a:defRPr>
            </a:lvl1pPr>
          </a:lstStyle>
          <a:p>
            <a:pPr/>
            <a:r>
              <a:t>スマートコントラクト開発実践</a:t>
            </a:r>
          </a:p>
        </p:txBody>
      </p:sp>
      <p:sp>
        <p:nvSpPr>
          <p:cNvPr id="765" name="スライド番号"/>
          <p:cNvSpPr txBox="1"/>
          <p:nvPr>
            <p:ph type="sldNum" sz="quarter" idx="2"/>
          </p:nvPr>
        </p:nvSpPr>
        <p:spPr>
          <a:xfrm>
            <a:off x="11996546" y="12700000"/>
            <a:ext cx="398527"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1" name="スライド番号"/>
          <p:cNvSpPr txBox="1"/>
          <p:nvPr>
            <p:ph type="sldNum" sz="quarter" idx="2"/>
          </p:nvPr>
        </p:nvSpPr>
        <p:spPr>
          <a:xfrm>
            <a:off x="12061570" y="12700000"/>
            <a:ext cx="268479"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22" name="Webアプリケーション"/>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Webアプリケーション</a:t>
            </a:r>
          </a:p>
        </p:txBody>
      </p:sp>
      <p:sp>
        <p:nvSpPr>
          <p:cNvPr id="223" name="Webアプリケーションの3層構造"/>
          <p:cNvSpPr txBox="1"/>
          <p:nvPr/>
        </p:nvSpPr>
        <p:spPr>
          <a:xfrm>
            <a:off x="6008446" y="3937447"/>
            <a:ext cx="12367108" cy="939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Webアプリケーションの3層構造</a:t>
            </a:r>
          </a:p>
        </p:txBody>
      </p:sp>
      <p:pic>
        <p:nvPicPr>
          <p:cNvPr id="224" name="スクリーンショット 2021-02-01 3.12.46.png" descr="スクリーンショット 2021-02-01 3.12.46.png"/>
          <p:cNvPicPr>
            <a:picLocks noChangeAspect="1"/>
          </p:cNvPicPr>
          <p:nvPr/>
        </p:nvPicPr>
        <p:blipFill>
          <a:blip r:embed="rId3">
            <a:extLst/>
          </a:blip>
          <a:stretch>
            <a:fillRect/>
          </a:stretch>
        </p:blipFill>
        <p:spPr>
          <a:xfrm>
            <a:off x="5847540" y="5745767"/>
            <a:ext cx="12688920" cy="6085714"/>
          </a:xfrm>
          <a:prstGeom prst="rect">
            <a:avLst/>
          </a:prstGeom>
          <a:ln w="12700">
            <a:miter lim="400000"/>
          </a:ln>
        </p:spPr>
      </p:pic>
      <p:sp>
        <p:nvSpPr>
          <p:cNvPr id="225" name="1.1.2"/>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1.1.2</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9" name="スライド番号"/>
          <p:cNvSpPr txBox="1"/>
          <p:nvPr>
            <p:ph type="sldNum" sz="quarter" idx="2"/>
          </p:nvPr>
        </p:nvSpPr>
        <p:spPr>
          <a:xfrm>
            <a:off x="12059919" y="12700000"/>
            <a:ext cx="271781" cy="42926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30" name="Webアプリケーション"/>
          <p:cNvSpPr txBox="1"/>
          <p:nvPr/>
        </p:nvSpPr>
        <p:spPr>
          <a:xfrm>
            <a:off x="3861875" y="1203610"/>
            <a:ext cx="16890725" cy="990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7000">
                <a:latin typeface="ヒラギノ角ゴ ProN W6"/>
                <a:ea typeface="ヒラギノ角ゴ ProN W6"/>
                <a:cs typeface="ヒラギノ角ゴ ProN W6"/>
                <a:sym typeface="ヒラギノ角ゴ ProN W6"/>
              </a:defRPr>
            </a:lvl1pPr>
          </a:lstStyle>
          <a:p>
            <a:pPr/>
            <a:r>
              <a:t>Webアプリケーション</a:t>
            </a:r>
          </a:p>
        </p:txBody>
      </p:sp>
      <p:sp>
        <p:nvSpPr>
          <p:cNvPr id="231" name="データベースサーバーに着目する"/>
          <p:cNvSpPr txBox="1"/>
          <p:nvPr/>
        </p:nvSpPr>
        <p:spPr>
          <a:xfrm>
            <a:off x="5881878" y="7207279"/>
            <a:ext cx="12620245" cy="939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150000"/>
              </a:lnSpc>
              <a:defRPr sz="6600">
                <a:latin typeface="游ゴシック体 ボールド"/>
                <a:ea typeface="游ゴシック体 ボールド"/>
                <a:cs typeface="游ゴシック体 ボールド"/>
                <a:sym typeface="游ゴシック体 ボールド"/>
              </a:defRPr>
            </a:lvl1pPr>
          </a:lstStyle>
          <a:p>
            <a:pPr/>
            <a:r>
              <a:t>データベースサーバーに着目する</a:t>
            </a:r>
          </a:p>
        </p:txBody>
      </p:sp>
      <p:sp>
        <p:nvSpPr>
          <p:cNvPr id="232" name="1.1.2"/>
          <p:cNvSpPr txBox="1"/>
          <p:nvPr/>
        </p:nvSpPr>
        <p:spPr>
          <a:xfrm>
            <a:off x="675988" y="573237"/>
            <a:ext cx="946024"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atin typeface="游ゴシック体 ミディアム"/>
                <a:ea typeface="游ゴシック体 ミディアム"/>
                <a:cs typeface="游ゴシック体 ミディアム"/>
                <a:sym typeface="游ゴシック体 ミディアム"/>
              </a:defRPr>
            </a:lvl1pPr>
          </a:lstStyle>
          <a:p>
            <a:pPr/>
            <a:r>
              <a:t>1.1.2</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23_ClassicWhite">
  <a:themeElements>
    <a:clrScheme name="23_ClassicWhite">
      <a:dk1>
        <a:srgbClr val="000000"/>
      </a:dk1>
      <a:lt1>
        <a:srgbClr val="FFFFFF"/>
      </a:lt1>
      <a:dk2>
        <a:srgbClr val="5E5E5E"/>
      </a:dk2>
      <a:lt2>
        <a:srgbClr val="D5D5D5"/>
      </a:lt2>
      <a:accent1>
        <a:srgbClr val="3E74D1"/>
      </a:accent1>
      <a:accent2>
        <a:srgbClr val="33C5B9"/>
      </a:accent2>
      <a:accent3>
        <a:srgbClr val="45B53C"/>
      </a:accent3>
      <a:accent4>
        <a:srgbClr val="FFBD16"/>
      </a:accent4>
      <a:accent5>
        <a:srgbClr val="E22146"/>
      </a:accent5>
      <a:accent6>
        <a:srgbClr val="836BB7"/>
      </a:accent6>
      <a:hlink>
        <a:srgbClr val="0000FF"/>
      </a:hlink>
      <a:folHlink>
        <a:srgbClr val="FF00FF"/>
      </a:folHlink>
    </a:clrScheme>
    <a:fontScheme name="23_ClassicWhite">
      <a:majorFont>
        <a:latin typeface="Canela Bold"/>
        <a:ea typeface="Canela Bold"/>
        <a:cs typeface="Canela Bold"/>
      </a:majorFont>
      <a:minorFont>
        <a:latin typeface="Canela Bold"/>
        <a:ea typeface="Canela Bold"/>
        <a:cs typeface="Canela Bold"/>
      </a:minorFont>
    </a:fontScheme>
    <a:fmtScheme name="23_Clas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11303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Graphik"/>
            <a:ea typeface="Graphik"/>
            <a:cs typeface="Graphik"/>
            <a:sym typeface="Graphik"/>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400" rtl="0" fontAlgn="auto" latinLnBrk="0" hangingPunct="0">
          <a:lnSpc>
            <a:spcPct val="9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Canela Text Regular"/>
            <a:ea typeface="Canela Text Regular"/>
            <a:cs typeface="Canela Text Regular"/>
            <a:sym typeface="Canela Text Regula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23_ClassicWhite">
  <a:themeElements>
    <a:clrScheme name="23_ClassicWhite">
      <a:dk1>
        <a:srgbClr val="000000"/>
      </a:dk1>
      <a:lt1>
        <a:srgbClr val="FFFFFF"/>
      </a:lt1>
      <a:dk2>
        <a:srgbClr val="5E5E5E"/>
      </a:dk2>
      <a:lt2>
        <a:srgbClr val="D5D5D5"/>
      </a:lt2>
      <a:accent1>
        <a:srgbClr val="3E74D1"/>
      </a:accent1>
      <a:accent2>
        <a:srgbClr val="33C5B9"/>
      </a:accent2>
      <a:accent3>
        <a:srgbClr val="45B53C"/>
      </a:accent3>
      <a:accent4>
        <a:srgbClr val="FFBD16"/>
      </a:accent4>
      <a:accent5>
        <a:srgbClr val="E22146"/>
      </a:accent5>
      <a:accent6>
        <a:srgbClr val="836BB7"/>
      </a:accent6>
      <a:hlink>
        <a:srgbClr val="0000FF"/>
      </a:hlink>
      <a:folHlink>
        <a:srgbClr val="FF00FF"/>
      </a:folHlink>
    </a:clrScheme>
    <a:fontScheme name="23_ClassicWhite">
      <a:majorFont>
        <a:latin typeface="Canela Bold"/>
        <a:ea typeface="Canela Bold"/>
        <a:cs typeface="Canela Bold"/>
      </a:majorFont>
      <a:minorFont>
        <a:latin typeface="Canela Bold"/>
        <a:ea typeface="Canela Bold"/>
        <a:cs typeface="Canela Bold"/>
      </a:minorFont>
    </a:fontScheme>
    <a:fmtScheme name="23_Clas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11303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Graphik"/>
            <a:ea typeface="Graphik"/>
            <a:cs typeface="Graphik"/>
            <a:sym typeface="Graphik"/>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400" rtl="0" fontAlgn="auto" latinLnBrk="0" hangingPunct="0">
          <a:lnSpc>
            <a:spcPct val="9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Canela Text Regular"/>
            <a:ea typeface="Canela Text Regular"/>
            <a:cs typeface="Canela Text Regular"/>
            <a:sym typeface="Canela Text Regular"/>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